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9.xml" ContentType="application/inkml+xml"/>
  <Override PartName="/ppt/notesSlides/notesSlide25.xml" ContentType="application/vnd.openxmlformats-officedocument.presentationml.notesSlide+xml"/>
  <Override PartName="/ppt/ink/ink20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9" r:id="rId3"/>
    <p:sldId id="259" r:id="rId4"/>
    <p:sldId id="260" r:id="rId5"/>
    <p:sldId id="261" r:id="rId6"/>
    <p:sldId id="263" r:id="rId7"/>
    <p:sldId id="262" r:id="rId8"/>
    <p:sldId id="265" r:id="rId9"/>
    <p:sldId id="288" r:id="rId10"/>
    <p:sldId id="264" r:id="rId11"/>
    <p:sldId id="266" r:id="rId12"/>
    <p:sldId id="267" r:id="rId13"/>
    <p:sldId id="268" r:id="rId14"/>
    <p:sldId id="295" r:id="rId15"/>
    <p:sldId id="301" r:id="rId16"/>
    <p:sldId id="300" r:id="rId17"/>
    <p:sldId id="269" r:id="rId18"/>
    <p:sldId id="293" r:id="rId19"/>
    <p:sldId id="294" r:id="rId20"/>
    <p:sldId id="296" r:id="rId21"/>
    <p:sldId id="298" r:id="rId22"/>
    <p:sldId id="299" r:id="rId23"/>
    <p:sldId id="302" r:id="rId24"/>
    <p:sldId id="306" r:id="rId25"/>
    <p:sldId id="310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9" r:id="rId39"/>
    <p:sldId id="282" r:id="rId40"/>
    <p:sldId id="308" r:id="rId41"/>
    <p:sldId id="303" r:id="rId42"/>
    <p:sldId id="283" r:id="rId43"/>
    <p:sldId id="284" r:id="rId44"/>
    <p:sldId id="285" r:id="rId45"/>
    <p:sldId id="304" r:id="rId46"/>
    <p:sldId id="287" r:id="rId47"/>
    <p:sldId id="305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9C4C67-65BF-470E-A0A1-4D6E1E96B3A4}">
  <a:tblStyle styleId="{0A9C4C67-65BF-470E-A0A1-4D6E1E96B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0"/>
    <p:restoredTop sz="94636"/>
  </p:normalViewPr>
  <p:slideViewPr>
    <p:cSldViewPr snapToGrid="0">
      <p:cViewPr varScale="1">
        <p:scale>
          <a:sx n="58" d="100"/>
          <a:sy n="58" d="100"/>
        </p:scale>
        <p:origin x="216" y="1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Kraut" userId="a23b141840f80022" providerId="LiveId" clId="{998F47D2-84AA-494E-A8C8-FC7C43882E8F}"/>
    <pc:docChg chg="modSld">
      <pc:chgData name="Seth Kraut" userId="a23b141840f80022" providerId="LiveId" clId="{998F47D2-84AA-494E-A8C8-FC7C43882E8F}" dt="2018-06-12T15:19:06.169" v="0" actId="729"/>
      <pc:docMkLst>
        <pc:docMk/>
      </pc:docMkLst>
      <pc:sldChg chg="mod modShow">
        <pc:chgData name="Seth Kraut" userId="a23b141840f80022" providerId="LiveId" clId="{998F47D2-84AA-494E-A8C8-FC7C43882E8F}" dt="2018-06-12T15:19:06.169" v="0" actId="729"/>
        <pc:sldMkLst>
          <pc:docMk/>
          <pc:sldMk cId="3829180876" sldId="30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52543-B1AF-4D54-BD78-7597ACB31EEA}" type="doc">
      <dgm:prSet loTypeId="urn:microsoft.com/office/officeart/2008/layout/LinedList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B06645-2F2E-4FA8-A09C-2254F1FAC271}">
      <dgm:prSet/>
      <dgm:spPr/>
      <dgm:t>
        <a:bodyPr/>
        <a:lstStyle/>
        <a:p>
          <a:r>
            <a:rPr lang="en-GB"/>
            <a:t>Accidental Complexity</a:t>
          </a:r>
          <a:endParaRPr lang="en-US"/>
        </a:p>
      </dgm:t>
    </dgm:pt>
    <dgm:pt modelId="{55FAEEF3-1CA2-453B-B3EB-A8ED3B416C0A}" type="parTrans" cxnId="{35F1EC4F-32C0-442D-A911-B0C6A4472F98}">
      <dgm:prSet/>
      <dgm:spPr/>
      <dgm:t>
        <a:bodyPr/>
        <a:lstStyle/>
        <a:p>
          <a:endParaRPr lang="en-US"/>
        </a:p>
      </dgm:t>
    </dgm:pt>
    <dgm:pt modelId="{35C65CC2-EE49-42BA-90FE-D299760E6DC6}" type="sibTrans" cxnId="{35F1EC4F-32C0-442D-A911-B0C6A4472F98}">
      <dgm:prSet/>
      <dgm:spPr/>
      <dgm:t>
        <a:bodyPr/>
        <a:lstStyle/>
        <a:p>
          <a:endParaRPr lang="en-US"/>
        </a:p>
      </dgm:t>
    </dgm:pt>
    <dgm:pt modelId="{D3E4E4B8-D9FD-42B3-8DB4-5A969A07858F}">
      <dgm:prSet/>
      <dgm:spPr/>
      <dgm:t>
        <a:bodyPr/>
        <a:lstStyle/>
        <a:p>
          <a:r>
            <a:rPr lang="en-GB"/>
            <a:t>Essential Complexity</a:t>
          </a:r>
          <a:endParaRPr lang="en-US"/>
        </a:p>
      </dgm:t>
    </dgm:pt>
    <dgm:pt modelId="{F2005DD2-CA2D-48A0-9F5D-CAFECD8CD64D}" type="parTrans" cxnId="{B92DD149-7D59-404C-9F71-620E0EFB8893}">
      <dgm:prSet/>
      <dgm:spPr/>
      <dgm:t>
        <a:bodyPr/>
        <a:lstStyle/>
        <a:p>
          <a:endParaRPr lang="en-US"/>
        </a:p>
      </dgm:t>
    </dgm:pt>
    <dgm:pt modelId="{EA49B97B-E1C0-4F06-8390-55DA4E6199AD}" type="sibTrans" cxnId="{B92DD149-7D59-404C-9F71-620E0EFB8893}">
      <dgm:prSet/>
      <dgm:spPr/>
      <dgm:t>
        <a:bodyPr/>
        <a:lstStyle/>
        <a:p>
          <a:endParaRPr lang="en-US"/>
        </a:p>
      </dgm:t>
    </dgm:pt>
    <dgm:pt modelId="{6A6B9E57-9432-3A4D-AD51-44DD6B2F25FD}" type="pres">
      <dgm:prSet presAssocID="{1F752543-B1AF-4D54-BD78-7597ACB31EEA}" presName="vert0" presStyleCnt="0">
        <dgm:presLayoutVars>
          <dgm:dir/>
          <dgm:animOne val="branch"/>
          <dgm:animLvl val="lvl"/>
        </dgm:presLayoutVars>
      </dgm:prSet>
      <dgm:spPr/>
    </dgm:pt>
    <dgm:pt modelId="{96BB574F-6201-1C4A-BF2C-13ED85896DDD}" type="pres">
      <dgm:prSet presAssocID="{05B06645-2F2E-4FA8-A09C-2254F1FAC271}" presName="thickLine" presStyleLbl="alignNode1" presStyleIdx="0" presStyleCnt="2"/>
      <dgm:spPr/>
    </dgm:pt>
    <dgm:pt modelId="{70B25015-E438-4E43-8581-375688BC9785}" type="pres">
      <dgm:prSet presAssocID="{05B06645-2F2E-4FA8-A09C-2254F1FAC271}" presName="horz1" presStyleCnt="0"/>
      <dgm:spPr/>
    </dgm:pt>
    <dgm:pt modelId="{F6C40C1C-99BC-714F-9D67-DA38A0B98345}" type="pres">
      <dgm:prSet presAssocID="{05B06645-2F2E-4FA8-A09C-2254F1FAC271}" presName="tx1" presStyleLbl="revTx" presStyleIdx="0" presStyleCnt="2"/>
      <dgm:spPr/>
    </dgm:pt>
    <dgm:pt modelId="{125AA5F1-C73A-8D48-A741-CFDA4DE69CAE}" type="pres">
      <dgm:prSet presAssocID="{05B06645-2F2E-4FA8-A09C-2254F1FAC271}" presName="vert1" presStyleCnt="0"/>
      <dgm:spPr/>
    </dgm:pt>
    <dgm:pt modelId="{1EF5FF35-84CF-894E-8544-52F360648802}" type="pres">
      <dgm:prSet presAssocID="{D3E4E4B8-D9FD-42B3-8DB4-5A969A07858F}" presName="thickLine" presStyleLbl="alignNode1" presStyleIdx="1" presStyleCnt="2"/>
      <dgm:spPr/>
    </dgm:pt>
    <dgm:pt modelId="{FBC49ACD-CD8A-0D41-8476-6DDB3F26027B}" type="pres">
      <dgm:prSet presAssocID="{D3E4E4B8-D9FD-42B3-8DB4-5A969A07858F}" presName="horz1" presStyleCnt="0"/>
      <dgm:spPr/>
    </dgm:pt>
    <dgm:pt modelId="{5A7E99D9-E597-E845-B867-23D326D6324A}" type="pres">
      <dgm:prSet presAssocID="{D3E4E4B8-D9FD-42B3-8DB4-5A969A07858F}" presName="tx1" presStyleLbl="revTx" presStyleIdx="1" presStyleCnt="2"/>
      <dgm:spPr/>
    </dgm:pt>
    <dgm:pt modelId="{3F49FB6F-6348-9348-B3B9-F1D3F0EF92F1}" type="pres">
      <dgm:prSet presAssocID="{D3E4E4B8-D9FD-42B3-8DB4-5A969A07858F}" presName="vert1" presStyleCnt="0"/>
      <dgm:spPr/>
    </dgm:pt>
  </dgm:ptLst>
  <dgm:cxnLst>
    <dgm:cxn modelId="{B92DD149-7D59-404C-9F71-620E0EFB8893}" srcId="{1F752543-B1AF-4D54-BD78-7597ACB31EEA}" destId="{D3E4E4B8-D9FD-42B3-8DB4-5A969A07858F}" srcOrd="1" destOrd="0" parTransId="{F2005DD2-CA2D-48A0-9F5D-CAFECD8CD64D}" sibTransId="{EA49B97B-E1C0-4F06-8390-55DA4E6199AD}"/>
    <dgm:cxn modelId="{35F1EC4F-32C0-442D-A911-B0C6A4472F98}" srcId="{1F752543-B1AF-4D54-BD78-7597ACB31EEA}" destId="{05B06645-2F2E-4FA8-A09C-2254F1FAC271}" srcOrd="0" destOrd="0" parTransId="{55FAEEF3-1CA2-453B-B3EB-A8ED3B416C0A}" sibTransId="{35C65CC2-EE49-42BA-90FE-D299760E6DC6}"/>
    <dgm:cxn modelId="{042152DF-5F9F-A941-B179-6294CDF87917}" type="presOf" srcId="{05B06645-2F2E-4FA8-A09C-2254F1FAC271}" destId="{F6C40C1C-99BC-714F-9D67-DA38A0B98345}" srcOrd="0" destOrd="0" presId="urn:microsoft.com/office/officeart/2008/layout/LinedList"/>
    <dgm:cxn modelId="{4A2CDDEE-82FF-F849-A646-CBC58BDE30E2}" type="presOf" srcId="{D3E4E4B8-D9FD-42B3-8DB4-5A969A07858F}" destId="{5A7E99D9-E597-E845-B867-23D326D6324A}" srcOrd="0" destOrd="0" presId="urn:microsoft.com/office/officeart/2008/layout/LinedList"/>
    <dgm:cxn modelId="{0DEB90FC-71A4-CE49-9805-FA680B3D8E50}" type="presOf" srcId="{1F752543-B1AF-4D54-BD78-7597ACB31EEA}" destId="{6A6B9E57-9432-3A4D-AD51-44DD6B2F25FD}" srcOrd="0" destOrd="0" presId="urn:microsoft.com/office/officeart/2008/layout/LinedList"/>
    <dgm:cxn modelId="{E861808C-0F7B-2C45-B4B1-DE8D6AA4F1CD}" type="presParOf" srcId="{6A6B9E57-9432-3A4D-AD51-44DD6B2F25FD}" destId="{96BB574F-6201-1C4A-BF2C-13ED85896DDD}" srcOrd="0" destOrd="0" presId="urn:microsoft.com/office/officeart/2008/layout/LinedList"/>
    <dgm:cxn modelId="{5825E3B8-23D4-D844-AB5B-33A77DD0F6D6}" type="presParOf" srcId="{6A6B9E57-9432-3A4D-AD51-44DD6B2F25FD}" destId="{70B25015-E438-4E43-8581-375688BC9785}" srcOrd="1" destOrd="0" presId="urn:microsoft.com/office/officeart/2008/layout/LinedList"/>
    <dgm:cxn modelId="{DF2238C0-A71F-1245-9E8B-D15B750BDB0A}" type="presParOf" srcId="{70B25015-E438-4E43-8581-375688BC9785}" destId="{F6C40C1C-99BC-714F-9D67-DA38A0B98345}" srcOrd="0" destOrd="0" presId="urn:microsoft.com/office/officeart/2008/layout/LinedList"/>
    <dgm:cxn modelId="{C65C29BD-C016-6F41-816F-2A6AD94EFF0E}" type="presParOf" srcId="{70B25015-E438-4E43-8581-375688BC9785}" destId="{125AA5F1-C73A-8D48-A741-CFDA4DE69CAE}" srcOrd="1" destOrd="0" presId="urn:microsoft.com/office/officeart/2008/layout/LinedList"/>
    <dgm:cxn modelId="{3B693E9A-07FD-E94F-AACE-5423EFA943A8}" type="presParOf" srcId="{6A6B9E57-9432-3A4D-AD51-44DD6B2F25FD}" destId="{1EF5FF35-84CF-894E-8544-52F360648802}" srcOrd="2" destOrd="0" presId="urn:microsoft.com/office/officeart/2008/layout/LinedList"/>
    <dgm:cxn modelId="{115E8EA3-88F3-5D42-96EE-25BFE6EE4EDF}" type="presParOf" srcId="{6A6B9E57-9432-3A4D-AD51-44DD6B2F25FD}" destId="{FBC49ACD-CD8A-0D41-8476-6DDB3F26027B}" srcOrd="3" destOrd="0" presId="urn:microsoft.com/office/officeart/2008/layout/LinedList"/>
    <dgm:cxn modelId="{3AB1445B-ADE5-874B-BB11-9A10F344F906}" type="presParOf" srcId="{FBC49ACD-CD8A-0D41-8476-6DDB3F26027B}" destId="{5A7E99D9-E597-E845-B867-23D326D6324A}" srcOrd="0" destOrd="0" presId="urn:microsoft.com/office/officeart/2008/layout/LinedList"/>
    <dgm:cxn modelId="{330CDB9B-8B01-6349-A0E6-33C20F7372BC}" type="presParOf" srcId="{FBC49ACD-CD8A-0D41-8476-6DDB3F26027B}" destId="{3F49FB6F-6348-9348-B3B9-F1D3F0EF92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A5C2EC-5D29-4BFD-8C46-E071DEB20BC5}" type="doc">
      <dgm:prSet loTypeId="urn:microsoft.com/office/officeart/2008/layout/Lin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F54306-1ED7-4E79-AFDC-C87DB8EB7E3E}">
      <dgm:prSet/>
      <dgm:spPr/>
      <dgm:t>
        <a:bodyPr/>
        <a:lstStyle/>
        <a:p>
          <a:r>
            <a:rPr lang="en-GB" dirty="0"/>
            <a:t>Compile Time</a:t>
          </a:r>
          <a:endParaRPr lang="en-US" dirty="0"/>
        </a:p>
      </dgm:t>
    </dgm:pt>
    <dgm:pt modelId="{19CF4709-983A-41F5-98F7-72D57C804E9B}" type="parTrans" cxnId="{A1B4DFDB-F7D3-46A4-8735-A7F0C6DEAB27}">
      <dgm:prSet/>
      <dgm:spPr/>
      <dgm:t>
        <a:bodyPr/>
        <a:lstStyle/>
        <a:p>
          <a:endParaRPr lang="en-US"/>
        </a:p>
      </dgm:t>
    </dgm:pt>
    <dgm:pt modelId="{F35044CB-B450-4E4C-83F8-5E937A6BB17F}" type="sibTrans" cxnId="{A1B4DFDB-F7D3-46A4-8735-A7F0C6DEAB27}">
      <dgm:prSet/>
      <dgm:spPr/>
      <dgm:t>
        <a:bodyPr/>
        <a:lstStyle/>
        <a:p>
          <a:endParaRPr lang="en-US"/>
        </a:p>
      </dgm:t>
    </dgm:pt>
    <dgm:pt modelId="{D30CDDB9-2AB3-4FCD-97D1-7B7D4D5D6FDC}">
      <dgm:prSet/>
      <dgm:spPr/>
      <dgm:t>
        <a:bodyPr/>
        <a:lstStyle/>
        <a:p>
          <a:r>
            <a:rPr lang="en-GB" dirty="0"/>
            <a:t>Run Time</a:t>
          </a:r>
          <a:endParaRPr lang="en-US" dirty="0"/>
        </a:p>
      </dgm:t>
    </dgm:pt>
    <dgm:pt modelId="{C9772882-CD70-420C-AA17-9F373900521F}" type="parTrans" cxnId="{1F7A1222-7BD3-4B58-BDA0-C7BB3A2FD335}">
      <dgm:prSet/>
      <dgm:spPr/>
      <dgm:t>
        <a:bodyPr/>
        <a:lstStyle/>
        <a:p>
          <a:endParaRPr lang="en-US"/>
        </a:p>
      </dgm:t>
    </dgm:pt>
    <dgm:pt modelId="{D49EAE8D-7902-4524-B864-EFABA4494662}" type="sibTrans" cxnId="{1F7A1222-7BD3-4B58-BDA0-C7BB3A2FD335}">
      <dgm:prSet/>
      <dgm:spPr/>
      <dgm:t>
        <a:bodyPr/>
        <a:lstStyle/>
        <a:p>
          <a:endParaRPr lang="en-US"/>
        </a:p>
      </dgm:t>
    </dgm:pt>
    <dgm:pt modelId="{58E36471-0EEF-4C69-894F-A8D8B0147EA9}">
      <dgm:prSet/>
      <dgm:spPr/>
      <dgm:t>
        <a:bodyPr/>
        <a:lstStyle/>
        <a:p>
          <a:r>
            <a:rPr lang="en-GB" dirty="0"/>
            <a:t>Temporal</a:t>
          </a:r>
          <a:endParaRPr lang="en-US" dirty="0"/>
        </a:p>
      </dgm:t>
    </dgm:pt>
    <dgm:pt modelId="{56FBD8D1-E530-4919-83FB-C8871B78C812}" type="parTrans" cxnId="{D0E28A30-F5B4-4BA2-97CD-4A9BD18269DB}">
      <dgm:prSet/>
      <dgm:spPr/>
      <dgm:t>
        <a:bodyPr/>
        <a:lstStyle/>
        <a:p>
          <a:endParaRPr lang="en-US"/>
        </a:p>
      </dgm:t>
    </dgm:pt>
    <dgm:pt modelId="{9A8A7A24-94D7-46F1-BD3B-F9DAD8B26BB0}" type="sibTrans" cxnId="{D0E28A30-F5B4-4BA2-97CD-4A9BD18269DB}">
      <dgm:prSet/>
      <dgm:spPr/>
      <dgm:t>
        <a:bodyPr/>
        <a:lstStyle/>
        <a:p>
          <a:endParaRPr lang="en-US"/>
        </a:p>
      </dgm:t>
    </dgm:pt>
    <dgm:pt modelId="{A64EBE4F-847A-4772-9C18-22C7857DC12E}">
      <dgm:prSet/>
      <dgm:spPr/>
      <dgm:t>
        <a:bodyPr/>
        <a:lstStyle/>
        <a:p>
          <a:r>
            <a:rPr lang="en-GB" dirty="0"/>
            <a:t>Semantic</a:t>
          </a:r>
          <a:endParaRPr lang="en-US" dirty="0"/>
        </a:p>
      </dgm:t>
    </dgm:pt>
    <dgm:pt modelId="{D36D1D38-B894-48BD-BF41-C938BC3DAB92}" type="parTrans" cxnId="{2E42A508-8C2D-4B16-9C94-4CBEDD990FA7}">
      <dgm:prSet/>
      <dgm:spPr/>
      <dgm:t>
        <a:bodyPr/>
        <a:lstStyle/>
        <a:p>
          <a:endParaRPr lang="en-US"/>
        </a:p>
      </dgm:t>
    </dgm:pt>
    <dgm:pt modelId="{AFAE85EA-59F5-45E1-819A-C9274388AA2D}" type="sibTrans" cxnId="{2E42A508-8C2D-4B16-9C94-4CBEDD990FA7}">
      <dgm:prSet/>
      <dgm:spPr/>
      <dgm:t>
        <a:bodyPr/>
        <a:lstStyle/>
        <a:p>
          <a:endParaRPr lang="en-US"/>
        </a:p>
      </dgm:t>
    </dgm:pt>
    <dgm:pt modelId="{91D92421-9040-47EA-BDE5-8333F847D443}">
      <dgm:prSet/>
      <dgm:spPr/>
      <dgm:t>
        <a:bodyPr/>
        <a:lstStyle/>
        <a:p>
          <a:r>
            <a:rPr lang="en-US" dirty="0"/>
            <a:t>Database transactions</a:t>
          </a:r>
        </a:p>
      </dgm:t>
    </dgm:pt>
    <dgm:pt modelId="{1726C698-DB64-491B-93A3-46CDE4AF8DAA}" type="parTrans" cxnId="{1E9A154E-35BC-4041-8FF6-F58BF1E8F866}">
      <dgm:prSet/>
      <dgm:spPr/>
      <dgm:t>
        <a:bodyPr/>
        <a:lstStyle/>
        <a:p>
          <a:endParaRPr lang="en-US"/>
        </a:p>
      </dgm:t>
    </dgm:pt>
    <dgm:pt modelId="{D07EAF63-0649-45BC-A1D8-4DD432242776}" type="sibTrans" cxnId="{1E9A154E-35BC-4041-8FF6-F58BF1E8F866}">
      <dgm:prSet/>
      <dgm:spPr/>
      <dgm:t>
        <a:bodyPr/>
        <a:lstStyle/>
        <a:p>
          <a:endParaRPr lang="en-US"/>
        </a:p>
      </dgm:t>
    </dgm:pt>
    <dgm:pt modelId="{435E229A-265C-4C46-A5EB-2EED7C3D83EE}" type="pres">
      <dgm:prSet presAssocID="{B3A5C2EC-5D29-4BFD-8C46-E071DEB20BC5}" presName="vert0" presStyleCnt="0">
        <dgm:presLayoutVars>
          <dgm:dir/>
          <dgm:animOne val="branch"/>
          <dgm:animLvl val="lvl"/>
        </dgm:presLayoutVars>
      </dgm:prSet>
      <dgm:spPr/>
    </dgm:pt>
    <dgm:pt modelId="{27A95095-280F-8D41-ABA1-A4B59C1961EC}" type="pres">
      <dgm:prSet presAssocID="{26F54306-1ED7-4E79-AFDC-C87DB8EB7E3E}" presName="thickLine" presStyleLbl="alignNode1" presStyleIdx="0" presStyleCnt="5"/>
      <dgm:spPr/>
    </dgm:pt>
    <dgm:pt modelId="{7D0416D3-9084-D242-894A-BB6ED99E0593}" type="pres">
      <dgm:prSet presAssocID="{26F54306-1ED7-4E79-AFDC-C87DB8EB7E3E}" presName="horz1" presStyleCnt="0"/>
      <dgm:spPr/>
    </dgm:pt>
    <dgm:pt modelId="{40E9AF1A-652B-A346-AEDD-62A4BACB20F3}" type="pres">
      <dgm:prSet presAssocID="{26F54306-1ED7-4E79-AFDC-C87DB8EB7E3E}" presName="tx1" presStyleLbl="revTx" presStyleIdx="0" presStyleCnt="5"/>
      <dgm:spPr/>
    </dgm:pt>
    <dgm:pt modelId="{8E7FE0B8-6672-8443-8859-C47D7E3FA6F7}" type="pres">
      <dgm:prSet presAssocID="{26F54306-1ED7-4E79-AFDC-C87DB8EB7E3E}" presName="vert1" presStyleCnt="0"/>
      <dgm:spPr/>
    </dgm:pt>
    <dgm:pt modelId="{74CCCF55-D049-C146-BACB-FE9C207496EC}" type="pres">
      <dgm:prSet presAssocID="{D30CDDB9-2AB3-4FCD-97D1-7B7D4D5D6FDC}" presName="thickLine" presStyleLbl="alignNode1" presStyleIdx="1" presStyleCnt="5"/>
      <dgm:spPr/>
    </dgm:pt>
    <dgm:pt modelId="{5ADEF975-86C9-B84F-9625-B1AA1F308045}" type="pres">
      <dgm:prSet presAssocID="{D30CDDB9-2AB3-4FCD-97D1-7B7D4D5D6FDC}" presName="horz1" presStyleCnt="0"/>
      <dgm:spPr/>
    </dgm:pt>
    <dgm:pt modelId="{57F4598D-ACD3-8A4A-894F-A3EC88A6D1FA}" type="pres">
      <dgm:prSet presAssocID="{D30CDDB9-2AB3-4FCD-97D1-7B7D4D5D6FDC}" presName="tx1" presStyleLbl="revTx" presStyleIdx="1" presStyleCnt="5"/>
      <dgm:spPr/>
    </dgm:pt>
    <dgm:pt modelId="{C31E912A-191A-9B4F-B4D7-5EF448964332}" type="pres">
      <dgm:prSet presAssocID="{D30CDDB9-2AB3-4FCD-97D1-7B7D4D5D6FDC}" presName="vert1" presStyleCnt="0"/>
      <dgm:spPr/>
    </dgm:pt>
    <dgm:pt modelId="{64DCE04E-90E9-5045-B59B-A4B8A1ED5BCD}" type="pres">
      <dgm:prSet presAssocID="{58E36471-0EEF-4C69-894F-A8D8B0147EA9}" presName="thickLine" presStyleLbl="alignNode1" presStyleIdx="2" presStyleCnt="5"/>
      <dgm:spPr/>
    </dgm:pt>
    <dgm:pt modelId="{A4D78B49-8E57-F44A-B5EB-38045D2CF50E}" type="pres">
      <dgm:prSet presAssocID="{58E36471-0EEF-4C69-894F-A8D8B0147EA9}" presName="horz1" presStyleCnt="0"/>
      <dgm:spPr/>
    </dgm:pt>
    <dgm:pt modelId="{FA174150-83D7-5A41-9E55-AE1BA04D87BB}" type="pres">
      <dgm:prSet presAssocID="{58E36471-0EEF-4C69-894F-A8D8B0147EA9}" presName="tx1" presStyleLbl="revTx" presStyleIdx="2" presStyleCnt="5"/>
      <dgm:spPr/>
    </dgm:pt>
    <dgm:pt modelId="{3FD598A9-1F52-714C-AB19-1131F6437E0F}" type="pres">
      <dgm:prSet presAssocID="{58E36471-0EEF-4C69-894F-A8D8B0147EA9}" presName="vert1" presStyleCnt="0"/>
      <dgm:spPr/>
    </dgm:pt>
    <dgm:pt modelId="{B69C3153-A07F-9B4F-8471-7882B066D5C6}" type="pres">
      <dgm:prSet presAssocID="{A64EBE4F-847A-4772-9C18-22C7857DC12E}" presName="thickLine" presStyleLbl="alignNode1" presStyleIdx="3" presStyleCnt="5"/>
      <dgm:spPr/>
    </dgm:pt>
    <dgm:pt modelId="{33EE5BD0-7584-774B-83A4-C978A4BE9110}" type="pres">
      <dgm:prSet presAssocID="{A64EBE4F-847A-4772-9C18-22C7857DC12E}" presName="horz1" presStyleCnt="0"/>
      <dgm:spPr/>
    </dgm:pt>
    <dgm:pt modelId="{E232FD33-DCFF-A747-9FE4-C6553F34DD03}" type="pres">
      <dgm:prSet presAssocID="{A64EBE4F-847A-4772-9C18-22C7857DC12E}" presName="tx1" presStyleLbl="revTx" presStyleIdx="3" presStyleCnt="5"/>
      <dgm:spPr/>
    </dgm:pt>
    <dgm:pt modelId="{0F41EFC8-2F59-9B43-8E37-34B208579B6B}" type="pres">
      <dgm:prSet presAssocID="{A64EBE4F-847A-4772-9C18-22C7857DC12E}" presName="vert1" presStyleCnt="0"/>
      <dgm:spPr/>
    </dgm:pt>
    <dgm:pt modelId="{7AB15BEA-1CE0-CA48-BEBB-5612527EACFF}" type="pres">
      <dgm:prSet presAssocID="{91D92421-9040-47EA-BDE5-8333F847D443}" presName="thickLine" presStyleLbl="alignNode1" presStyleIdx="4" presStyleCnt="5"/>
      <dgm:spPr/>
    </dgm:pt>
    <dgm:pt modelId="{ABE3D636-CBC9-4C4C-AD39-381C48FD702F}" type="pres">
      <dgm:prSet presAssocID="{91D92421-9040-47EA-BDE5-8333F847D443}" presName="horz1" presStyleCnt="0"/>
      <dgm:spPr/>
    </dgm:pt>
    <dgm:pt modelId="{B8074571-B57B-B342-AB3F-71EE9C842CCB}" type="pres">
      <dgm:prSet presAssocID="{91D92421-9040-47EA-BDE5-8333F847D443}" presName="tx1" presStyleLbl="revTx" presStyleIdx="4" presStyleCnt="5"/>
      <dgm:spPr/>
    </dgm:pt>
    <dgm:pt modelId="{AEBE0B88-B1B2-604A-8AA2-1CF78214DE9D}" type="pres">
      <dgm:prSet presAssocID="{91D92421-9040-47EA-BDE5-8333F847D443}" presName="vert1" presStyleCnt="0"/>
      <dgm:spPr/>
    </dgm:pt>
  </dgm:ptLst>
  <dgm:cxnLst>
    <dgm:cxn modelId="{2E42A508-8C2D-4B16-9C94-4CBEDD990FA7}" srcId="{B3A5C2EC-5D29-4BFD-8C46-E071DEB20BC5}" destId="{A64EBE4F-847A-4772-9C18-22C7857DC12E}" srcOrd="3" destOrd="0" parTransId="{D36D1D38-B894-48BD-BF41-C938BC3DAB92}" sibTransId="{AFAE85EA-59F5-45E1-819A-C9274388AA2D}"/>
    <dgm:cxn modelId="{1F7A1222-7BD3-4B58-BDA0-C7BB3A2FD335}" srcId="{B3A5C2EC-5D29-4BFD-8C46-E071DEB20BC5}" destId="{D30CDDB9-2AB3-4FCD-97D1-7B7D4D5D6FDC}" srcOrd="1" destOrd="0" parTransId="{C9772882-CD70-420C-AA17-9F373900521F}" sibTransId="{D49EAE8D-7902-4524-B864-EFABA4494662}"/>
    <dgm:cxn modelId="{F2A69C2F-070A-BF4C-BD40-511661C2476F}" type="presOf" srcId="{D30CDDB9-2AB3-4FCD-97D1-7B7D4D5D6FDC}" destId="{57F4598D-ACD3-8A4A-894F-A3EC88A6D1FA}" srcOrd="0" destOrd="0" presId="urn:microsoft.com/office/officeart/2008/layout/LinedList"/>
    <dgm:cxn modelId="{D0E28A30-F5B4-4BA2-97CD-4A9BD18269DB}" srcId="{B3A5C2EC-5D29-4BFD-8C46-E071DEB20BC5}" destId="{58E36471-0EEF-4C69-894F-A8D8B0147EA9}" srcOrd="2" destOrd="0" parTransId="{56FBD8D1-E530-4919-83FB-C8871B78C812}" sibTransId="{9A8A7A24-94D7-46F1-BD3B-F9DAD8B26BB0}"/>
    <dgm:cxn modelId="{41EEE935-C815-224E-B6BC-0AF4B26F3630}" type="presOf" srcId="{B3A5C2EC-5D29-4BFD-8C46-E071DEB20BC5}" destId="{435E229A-265C-4C46-A5EB-2EED7C3D83EE}" srcOrd="0" destOrd="0" presId="urn:microsoft.com/office/officeart/2008/layout/LinedList"/>
    <dgm:cxn modelId="{E7AEC545-7B3D-7248-8995-5A05D057720B}" type="presOf" srcId="{91D92421-9040-47EA-BDE5-8333F847D443}" destId="{B8074571-B57B-B342-AB3F-71EE9C842CCB}" srcOrd="0" destOrd="0" presId="urn:microsoft.com/office/officeart/2008/layout/LinedList"/>
    <dgm:cxn modelId="{1E9A154E-35BC-4041-8FF6-F58BF1E8F866}" srcId="{B3A5C2EC-5D29-4BFD-8C46-E071DEB20BC5}" destId="{91D92421-9040-47EA-BDE5-8333F847D443}" srcOrd="4" destOrd="0" parTransId="{1726C698-DB64-491B-93A3-46CDE4AF8DAA}" sibTransId="{D07EAF63-0649-45BC-A1D8-4DD432242776}"/>
    <dgm:cxn modelId="{4E0EF7A5-2C62-8549-A570-FAD5858971CB}" type="presOf" srcId="{A64EBE4F-847A-4772-9C18-22C7857DC12E}" destId="{E232FD33-DCFF-A747-9FE4-C6553F34DD03}" srcOrd="0" destOrd="0" presId="urn:microsoft.com/office/officeart/2008/layout/LinedList"/>
    <dgm:cxn modelId="{B517CCC2-E7A5-B245-9186-A65CA7A2F67F}" type="presOf" srcId="{26F54306-1ED7-4E79-AFDC-C87DB8EB7E3E}" destId="{40E9AF1A-652B-A346-AEDD-62A4BACB20F3}" srcOrd="0" destOrd="0" presId="urn:microsoft.com/office/officeart/2008/layout/LinedList"/>
    <dgm:cxn modelId="{A1B4DFDB-F7D3-46A4-8735-A7F0C6DEAB27}" srcId="{B3A5C2EC-5D29-4BFD-8C46-E071DEB20BC5}" destId="{26F54306-1ED7-4E79-AFDC-C87DB8EB7E3E}" srcOrd="0" destOrd="0" parTransId="{19CF4709-983A-41F5-98F7-72D57C804E9B}" sibTransId="{F35044CB-B450-4E4C-83F8-5E937A6BB17F}"/>
    <dgm:cxn modelId="{3B5FDBDE-56F2-724A-84EE-D9495FBB505D}" type="presOf" srcId="{58E36471-0EEF-4C69-894F-A8D8B0147EA9}" destId="{FA174150-83D7-5A41-9E55-AE1BA04D87BB}" srcOrd="0" destOrd="0" presId="urn:microsoft.com/office/officeart/2008/layout/LinedList"/>
    <dgm:cxn modelId="{5842F816-B18A-B444-A4F3-C43585BA2884}" type="presParOf" srcId="{435E229A-265C-4C46-A5EB-2EED7C3D83EE}" destId="{27A95095-280F-8D41-ABA1-A4B59C1961EC}" srcOrd="0" destOrd="0" presId="urn:microsoft.com/office/officeart/2008/layout/LinedList"/>
    <dgm:cxn modelId="{F4848E69-447A-EB42-9322-1B227CC593E6}" type="presParOf" srcId="{435E229A-265C-4C46-A5EB-2EED7C3D83EE}" destId="{7D0416D3-9084-D242-894A-BB6ED99E0593}" srcOrd="1" destOrd="0" presId="urn:microsoft.com/office/officeart/2008/layout/LinedList"/>
    <dgm:cxn modelId="{B552C7C9-3829-E14E-80A6-DAA4302CB599}" type="presParOf" srcId="{7D0416D3-9084-D242-894A-BB6ED99E0593}" destId="{40E9AF1A-652B-A346-AEDD-62A4BACB20F3}" srcOrd="0" destOrd="0" presId="urn:microsoft.com/office/officeart/2008/layout/LinedList"/>
    <dgm:cxn modelId="{CFE0215D-37A1-2D49-B2D2-7615BF5EF5DB}" type="presParOf" srcId="{7D0416D3-9084-D242-894A-BB6ED99E0593}" destId="{8E7FE0B8-6672-8443-8859-C47D7E3FA6F7}" srcOrd="1" destOrd="0" presId="urn:microsoft.com/office/officeart/2008/layout/LinedList"/>
    <dgm:cxn modelId="{55528186-17C2-534F-8249-1C8ABFF50928}" type="presParOf" srcId="{435E229A-265C-4C46-A5EB-2EED7C3D83EE}" destId="{74CCCF55-D049-C146-BACB-FE9C207496EC}" srcOrd="2" destOrd="0" presId="urn:microsoft.com/office/officeart/2008/layout/LinedList"/>
    <dgm:cxn modelId="{AA18040E-B8E8-B34D-9FE0-A7ECF664E8D2}" type="presParOf" srcId="{435E229A-265C-4C46-A5EB-2EED7C3D83EE}" destId="{5ADEF975-86C9-B84F-9625-B1AA1F308045}" srcOrd="3" destOrd="0" presId="urn:microsoft.com/office/officeart/2008/layout/LinedList"/>
    <dgm:cxn modelId="{CF8294D6-2BCC-DD40-8917-E598A3063B84}" type="presParOf" srcId="{5ADEF975-86C9-B84F-9625-B1AA1F308045}" destId="{57F4598D-ACD3-8A4A-894F-A3EC88A6D1FA}" srcOrd="0" destOrd="0" presId="urn:microsoft.com/office/officeart/2008/layout/LinedList"/>
    <dgm:cxn modelId="{9F63448B-4396-F444-8F32-9781537FADE4}" type="presParOf" srcId="{5ADEF975-86C9-B84F-9625-B1AA1F308045}" destId="{C31E912A-191A-9B4F-B4D7-5EF448964332}" srcOrd="1" destOrd="0" presId="urn:microsoft.com/office/officeart/2008/layout/LinedList"/>
    <dgm:cxn modelId="{78A25632-FC0E-AA49-A278-C4CAD0431C1E}" type="presParOf" srcId="{435E229A-265C-4C46-A5EB-2EED7C3D83EE}" destId="{64DCE04E-90E9-5045-B59B-A4B8A1ED5BCD}" srcOrd="4" destOrd="0" presId="urn:microsoft.com/office/officeart/2008/layout/LinedList"/>
    <dgm:cxn modelId="{B7944B25-5821-5B47-ABDC-66B89D30B0B0}" type="presParOf" srcId="{435E229A-265C-4C46-A5EB-2EED7C3D83EE}" destId="{A4D78B49-8E57-F44A-B5EB-38045D2CF50E}" srcOrd="5" destOrd="0" presId="urn:microsoft.com/office/officeart/2008/layout/LinedList"/>
    <dgm:cxn modelId="{3C2C37F3-3659-6140-94F7-59DD286AC4D0}" type="presParOf" srcId="{A4D78B49-8E57-F44A-B5EB-38045D2CF50E}" destId="{FA174150-83D7-5A41-9E55-AE1BA04D87BB}" srcOrd="0" destOrd="0" presId="urn:microsoft.com/office/officeart/2008/layout/LinedList"/>
    <dgm:cxn modelId="{8F6FF668-FAB6-2040-A67D-8321B691103C}" type="presParOf" srcId="{A4D78B49-8E57-F44A-B5EB-38045D2CF50E}" destId="{3FD598A9-1F52-714C-AB19-1131F6437E0F}" srcOrd="1" destOrd="0" presId="urn:microsoft.com/office/officeart/2008/layout/LinedList"/>
    <dgm:cxn modelId="{A6804050-A649-2342-A00A-4E564D2EF266}" type="presParOf" srcId="{435E229A-265C-4C46-A5EB-2EED7C3D83EE}" destId="{B69C3153-A07F-9B4F-8471-7882B066D5C6}" srcOrd="6" destOrd="0" presId="urn:microsoft.com/office/officeart/2008/layout/LinedList"/>
    <dgm:cxn modelId="{9F2F2773-6F84-BB4E-8906-274B208C1990}" type="presParOf" srcId="{435E229A-265C-4C46-A5EB-2EED7C3D83EE}" destId="{33EE5BD0-7584-774B-83A4-C978A4BE9110}" srcOrd="7" destOrd="0" presId="urn:microsoft.com/office/officeart/2008/layout/LinedList"/>
    <dgm:cxn modelId="{75D0F830-4E32-E241-9FF4-AEB2E39316E5}" type="presParOf" srcId="{33EE5BD0-7584-774B-83A4-C978A4BE9110}" destId="{E232FD33-DCFF-A747-9FE4-C6553F34DD03}" srcOrd="0" destOrd="0" presId="urn:microsoft.com/office/officeart/2008/layout/LinedList"/>
    <dgm:cxn modelId="{261AE8FD-BB57-2A43-B966-3B3523FD49AD}" type="presParOf" srcId="{33EE5BD0-7584-774B-83A4-C978A4BE9110}" destId="{0F41EFC8-2F59-9B43-8E37-34B208579B6B}" srcOrd="1" destOrd="0" presId="urn:microsoft.com/office/officeart/2008/layout/LinedList"/>
    <dgm:cxn modelId="{E4CF332C-56AE-1449-9D9D-67875125F2E3}" type="presParOf" srcId="{435E229A-265C-4C46-A5EB-2EED7C3D83EE}" destId="{7AB15BEA-1CE0-CA48-BEBB-5612527EACFF}" srcOrd="8" destOrd="0" presId="urn:microsoft.com/office/officeart/2008/layout/LinedList"/>
    <dgm:cxn modelId="{CD996237-629E-1D4D-87CF-F15AD6BFB17B}" type="presParOf" srcId="{435E229A-265C-4C46-A5EB-2EED7C3D83EE}" destId="{ABE3D636-CBC9-4C4C-AD39-381C48FD702F}" srcOrd="9" destOrd="0" presId="urn:microsoft.com/office/officeart/2008/layout/LinedList"/>
    <dgm:cxn modelId="{1C32DC46-DA33-5C48-99B0-8EC0D2103DBF}" type="presParOf" srcId="{ABE3D636-CBC9-4C4C-AD39-381C48FD702F}" destId="{B8074571-B57B-B342-AB3F-71EE9C842CCB}" srcOrd="0" destOrd="0" presId="urn:microsoft.com/office/officeart/2008/layout/LinedList"/>
    <dgm:cxn modelId="{D29B325B-2182-A84C-BC62-19A61896D689}" type="presParOf" srcId="{ABE3D636-CBC9-4C4C-AD39-381C48FD702F}" destId="{AEBE0B88-B1B2-604A-8AA2-1CF78214DE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3B3E3B-CA74-427C-B7DE-B92CCACEA129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118E58-D0C8-428C-9EB0-5571D75E28FF}">
      <dgm:prSet/>
      <dgm:spPr/>
      <dgm:t>
        <a:bodyPr/>
        <a:lstStyle/>
        <a:p>
          <a:r>
            <a:rPr lang="en-GB"/>
            <a:t>Terms have a specific semantic meaning in a context</a:t>
          </a:r>
          <a:endParaRPr lang="en-US"/>
        </a:p>
      </dgm:t>
    </dgm:pt>
    <dgm:pt modelId="{5FD6819F-AB7E-4986-A00F-86FD9E8A52DD}" type="parTrans" cxnId="{017FCCF3-5C75-46B7-A056-1010EE7301E0}">
      <dgm:prSet/>
      <dgm:spPr/>
      <dgm:t>
        <a:bodyPr/>
        <a:lstStyle/>
        <a:p>
          <a:endParaRPr lang="en-US"/>
        </a:p>
      </dgm:t>
    </dgm:pt>
    <dgm:pt modelId="{063A982A-CF93-4227-9842-EABED8F71FB4}" type="sibTrans" cxnId="{017FCCF3-5C75-46B7-A056-1010EE7301E0}">
      <dgm:prSet/>
      <dgm:spPr/>
      <dgm:t>
        <a:bodyPr/>
        <a:lstStyle/>
        <a:p>
          <a:endParaRPr lang="en-US"/>
        </a:p>
      </dgm:t>
    </dgm:pt>
    <dgm:pt modelId="{7D6EC9EB-784C-4BA7-9D42-15A2CE68C69C}">
      <dgm:prSet/>
      <dgm:spPr/>
      <dgm:t>
        <a:bodyPr/>
        <a:lstStyle/>
        <a:p>
          <a:r>
            <a:rPr lang="en-US"/>
            <a:t>A term may have a different meaning in a different context. Or none at all.</a:t>
          </a:r>
        </a:p>
      </dgm:t>
    </dgm:pt>
    <dgm:pt modelId="{B22802BA-E4FF-429F-B496-488FFF33D4D8}" type="parTrans" cxnId="{98BFFB8A-801A-414E-9D99-43C1CDF4B4E9}">
      <dgm:prSet/>
      <dgm:spPr/>
      <dgm:t>
        <a:bodyPr/>
        <a:lstStyle/>
        <a:p>
          <a:endParaRPr lang="en-US"/>
        </a:p>
      </dgm:t>
    </dgm:pt>
    <dgm:pt modelId="{7CA3CE0E-B1BF-4360-A2D4-F991F1779AD4}" type="sibTrans" cxnId="{98BFFB8A-801A-414E-9D99-43C1CDF4B4E9}">
      <dgm:prSet/>
      <dgm:spPr/>
      <dgm:t>
        <a:bodyPr/>
        <a:lstStyle/>
        <a:p>
          <a:endParaRPr lang="en-US"/>
        </a:p>
      </dgm:t>
    </dgm:pt>
    <dgm:pt modelId="{727E8620-541A-494F-850E-9ABC6F84BD50}">
      <dgm:prSet/>
      <dgm:spPr/>
      <dgm:t>
        <a:bodyPr/>
        <a:lstStyle/>
        <a:p>
          <a:r>
            <a:rPr lang="en-US"/>
            <a:t>A bounded context provides a place for a set of terms to have meaning</a:t>
          </a:r>
        </a:p>
      </dgm:t>
    </dgm:pt>
    <dgm:pt modelId="{9E6C06FC-34F1-4BD4-AF94-2FF81C3E62BA}" type="parTrans" cxnId="{14AA3CE0-B179-427C-A2F4-F6459B22CC3B}">
      <dgm:prSet/>
      <dgm:spPr/>
      <dgm:t>
        <a:bodyPr/>
        <a:lstStyle/>
        <a:p>
          <a:endParaRPr lang="en-US"/>
        </a:p>
      </dgm:t>
    </dgm:pt>
    <dgm:pt modelId="{13678A09-E133-4620-B939-A6D8486215F5}" type="sibTrans" cxnId="{14AA3CE0-B179-427C-A2F4-F6459B22CC3B}">
      <dgm:prSet/>
      <dgm:spPr/>
      <dgm:t>
        <a:bodyPr/>
        <a:lstStyle/>
        <a:p>
          <a:endParaRPr lang="en-US"/>
        </a:p>
      </dgm:t>
    </dgm:pt>
    <dgm:pt modelId="{C1F1300A-B531-2F46-B25A-D3630F0555C4}" type="pres">
      <dgm:prSet presAssocID="{A13B3E3B-CA74-427C-B7DE-B92CCACEA129}" presName="vert0" presStyleCnt="0">
        <dgm:presLayoutVars>
          <dgm:dir/>
          <dgm:animOne val="branch"/>
          <dgm:animLvl val="lvl"/>
        </dgm:presLayoutVars>
      </dgm:prSet>
      <dgm:spPr/>
    </dgm:pt>
    <dgm:pt modelId="{8EE5D386-0F23-5E4E-8CBC-0F8FBE462DC6}" type="pres">
      <dgm:prSet presAssocID="{89118E58-D0C8-428C-9EB0-5571D75E28FF}" presName="thickLine" presStyleLbl="alignNode1" presStyleIdx="0" presStyleCnt="3"/>
      <dgm:spPr/>
    </dgm:pt>
    <dgm:pt modelId="{886C19C0-E2F7-384B-9EAB-BB1566065CEA}" type="pres">
      <dgm:prSet presAssocID="{89118E58-D0C8-428C-9EB0-5571D75E28FF}" presName="horz1" presStyleCnt="0"/>
      <dgm:spPr/>
    </dgm:pt>
    <dgm:pt modelId="{FD01C26E-75DD-5347-B124-889E6DC12C87}" type="pres">
      <dgm:prSet presAssocID="{89118E58-D0C8-428C-9EB0-5571D75E28FF}" presName="tx1" presStyleLbl="revTx" presStyleIdx="0" presStyleCnt="3"/>
      <dgm:spPr/>
    </dgm:pt>
    <dgm:pt modelId="{15B38F16-A849-474B-AF49-AB59C7C54ADB}" type="pres">
      <dgm:prSet presAssocID="{89118E58-D0C8-428C-9EB0-5571D75E28FF}" presName="vert1" presStyleCnt="0"/>
      <dgm:spPr/>
    </dgm:pt>
    <dgm:pt modelId="{E75500B9-F5B4-4140-9CEF-DF9419C31DCC}" type="pres">
      <dgm:prSet presAssocID="{7D6EC9EB-784C-4BA7-9D42-15A2CE68C69C}" presName="thickLine" presStyleLbl="alignNode1" presStyleIdx="1" presStyleCnt="3"/>
      <dgm:spPr/>
    </dgm:pt>
    <dgm:pt modelId="{FAF0E567-228D-3D47-8E9B-965A00A7B0FD}" type="pres">
      <dgm:prSet presAssocID="{7D6EC9EB-784C-4BA7-9D42-15A2CE68C69C}" presName="horz1" presStyleCnt="0"/>
      <dgm:spPr/>
    </dgm:pt>
    <dgm:pt modelId="{198FA31D-82A3-EE43-B215-E54B20D19FD8}" type="pres">
      <dgm:prSet presAssocID="{7D6EC9EB-784C-4BA7-9D42-15A2CE68C69C}" presName="tx1" presStyleLbl="revTx" presStyleIdx="1" presStyleCnt="3"/>
      <dgm:spPr/>
    </dgm:pt>
    <dgm:pt modelId="{A7273875-8AA4-BE4E-BC3B-F731C8B37C9C}" type="pres">
      <dgm:prSet presAssocID="{7D6EC9EB-784C-4BA7-9D42-15A2CE68C69C}" presName="vert1" presStyleCnt="0"/>
      <dgm:spPr/>
    </dgm:pt>
    <dgm:pt modelId="{C04E1FB8-D65D-AB45-95C9-F5DABA3FAFB4}" type="pres">
      <dgm:prSet presAssocID="{727E8620-541A-494F-850E-9ABC6F84BD50}" presName="thickLine" presStyleLbl="alignNode1" presStyleIdx="2" presStyleCnt="3"/>
      <dgm:spPr/>
    </dgm:pt>
    <dgm:pt modelId="{EE438F4A-E48A-924C-8ABA-4B1EC954A846}" type="pres">
      <dgm:prSet presAssocID="{727E8620-541A-494F-850E-9ABC6F84BD50}" presName="horz1" presStyleCnt="0"/>
      <dgm:spPr/>
    </dgm:pt>
    <dgm:pt modelId="{19FAA5DD-8682-5247-8893-370716D24CC0}" type="pres">
      <dgm:prSet presAssocID="{727E8620-541A-494F-850E-9ABC6F84BD50}" presName="tx1" presStyleLbl="revTx" presStyleIdx="2" presStyleCnt="3"/>
      <dgm:spPr/>
    </dgm:pt>
    <dgm:pt modelId="{D59FBCF5-B079-8B49-BFDC-4ED2A9EC5509}" type="pres">
      <dgm:prSet presAssocID="{727E8620-541A-494F-850E-9ABC6F84BD50}" presName="vert1" presStyleCnt="0"/>
      <dgm:spPr/>
    </dgm:pt>
  </dgm:ptLst>
  <dgm:cxnLst>
    <dgm:cxn modelId="{C1511D36-7E88-4443-8D5C-AF21CB02EE9E}" type="presOf" srcId="{7D6EC9EB-784C-4BA7-9D42-15A2CE68C69C}" destId="{198FA31D-82A3-EE43-B215-E54B20D19FD8}" srcOrd="0" destOrd="0" presId="urn:microsoft.com/office/officeart/2008/layout/LinedList"/>
    <dgm:cxn modelId="{FAC42C63-E5A3-294C-ACE0-9B3B1754ED9F}" type="presOf" srcId="{727E8620-541A-494F-850E-9ABC6F84BD50}" destId="{19FAA5DD-8682-5247-8893-370716D24CC0}" srcOrd="0" destOrd="0" presId="urn:microsoft.com/office/officeart/2008/layout/LinedList"/>
    <dgm:cxn modelId="{363C6E70-5559-9745-9BC6-53A22F6387B5}" type="presOf" srcId="{89118E58-D0C8-428C-9EB0-5571D75E28FF}" destId="{FD01C26E-75DD-5347-B124-889E6DC12C87}" srcOrd="0" destOrd="0" presId="urn:microsoft.com/office/officeart/2008/layout/LinedList"/>
    <dgm:cxn modelId="{F3D2E173-6378-0C46-9C34-4A3E0CF862B7}" type="presOf" srcId="{A13B3E3B-CA74-427C-B7DE-B92CCACEA129}" destId="{C1F1300A-B531-2F46-B25A-D3630F0555C4}" srcOrd="0" destOrd="0" presId="urn:microsoft.com/office/officeart/2008/layout/LinedList"/>
    <dgm:cxn modelId="{98BFFB8A-801A-414E-9D99-43C1CDF4B4E9}" srcId="{A13B3E3B-CA74-427C-B7DE-B92CCACEA129}" destId="{7D6EC9EB-784C-4BA7-9D42-15A2CE68C69C}" srcOrd="1" destOrd="0" parTransId="{B22802BA-E4FF-429F-B496-488FFF33D4D8}" sibTransId="{7CA3CE0E-B1BF-4360-A2D4-F991F1779AD4}"/>
    <dgm:cxn modelId="{14AA3CE0-B179-427C-A2F4-F6459B22CC3B}" srcId="{A13B3E3B-CA74-427C-B7DE-B92CCACEA129}" destId="{727E8620-541A-494F-850E-9ABC6F84BD50}" srcOrd="2" destOrd="0" parTransId="{9E6C06FC-34F1-4BD4-AF94-2FF81C3E62BA}" sibTransId="{13678A09-E133-4620-B939-A6D8486215F5}"/>
    <dgm:cxn modelId="{017FCCF3-5C75-46B7-A056-1010EE7301E0}" srcId="{A13B3E3B-CA74-427C-B7DE-B92CCACEA129}" destId="{89118E58-D0C8-428C-9EB0-5571D75E28FF}" srcOrd="0" destOrd="0" parTransId="{5FD6819F-AB7E-4986-A00F-86FD9E8A52DD}" sibTransId="{063A982A-CF93-4227-9842-EABED8F71FB4}"/>
    <dgm:cxn modelId="{8D34DAA0-18DB-F84D-A267-4276C3F31F23}" type="presParOf" srcId="{C1F1300A-B531-2F46-B25A-D3630F0555C4}" destId="{8EE5D386-0F23-5E4E-8CBC-0F8FBE462DC6}" srcOrd="0" destOrd="0" presId="urn:microsoft.com/office/officeart/2008/layout/LinedList"/>
    <dgm:cxn modelId="{9D53C45D-F1FA-314F-9BA3-3931E3439101}" type="presParOf" srcId="{C1F1300A-B531-2F46-B25A-D3630F0555C4}" destId="{886C19C0-E2F7-384B-9EAB-BB1566065CEA}" srcOrd="1" destOrd="0" presId="urn:microsoft.com/office/officeart/2008/layout/LinedList"/>
    <dgm:cxn modelId="{C336F428-DFF0-4C4C-A859-7B8B25123E9B}" type="presParOf" srcId="{886C19C0-E2F7-384B-9EAB-BB1566065CEA}" destId="{FD01C26E-75DD-5347-B124-889E6DC12C87}" srcOrd="0" destOrd="0" presId="urn:microsoft.com/office/officeart/2008/layout/LinedList"/>
    <dgm:cxn modelId="{32152AB3-EF7C-4543-BB8A-D13AB767B821}" type="presParOf" srcId="{886C19C0-E2F7-384B-9EAB-BB1566065CEA}" destId="{15B38F16-A849-474B-AF49-AB59C7C54ADB}" srcOrd="1" destOrd="0" presId="urn:microsoft.com/office/officeart/2008/layout/LinedList"/>
    <dgm:cxn modelId="{79B85CE7-4E5E-A446-B8C0-EFB9D3696DDD}" type="presParOf" srcId="{C1F1300A-B531-2F46-B25A-D3630F0555C4}" destId="{E75500B9-F5B4-4140-9CEF-DF9419C31DCC}" srcOrd="2" destOrd="0" presId="urn:microsoft.com/office/officeart/2008/layout/LinedList"/>
    <dgm:cxn modelId="{785F24B5-D758-AC45-AD76-677E0F56B250}" type="presParOf" srcId="{C1F1300A-B531-2F46-B25A-D3630F0555C4}" destId="{FAF0E567-228D-3D47-8E9B-965A00A7B0FD}" srcOrd="3" destOrd="0" presId="urn:microsoft.com/office/officeart/2008/layout/LinedList"/>
    <dgm:cxn modelId="{7C8300BC-4C7E-D546-9060-79ED89B633CE}" type="presParOf" srcId="{FAF0E567-228D-3D47-8E9B-965A00A7B0FD}" destId="{198FA31D-82A3-EE43-B215-E54B20D19FD8}" srcOrd="0" destOrd="0" presId="urn:microsoft.com/office/officeart/2008/layout/LinedList"/>
    <dgm:cxn modelId="{9580005D-C818-CC4E-B089-2584F5214E84}" type="presParOf" srcId="{FAF0E567-228D-3D47-8E9B-965A00A7B0FD}" destId="{A7273875-8AA4-BE4E-BC3B-F731C8B37C9C}" srcOrd="1" destOrd="0" presId="urn:microsoft.com/office/officeart/2008/layout/LinedList"/>
    <dgm:cxn modelId="{4484DE8B-23BE-EF43-8374-352BE5396563}" type="presParOf" srcId="{C1F1300A-B531-2F46-B25A-D3630F0555C4}" destId="{C04E1FB8-D65D-AB45-95C9-F5DABA3FAFB4}" srcOrd="4" destOrd="0" presId="urn:microsoft.com/office/officeart/2008/layout/LinedList"/>
    <dgm:cxn modelId="{F6F45F33-18EB-B049-88D6-EF8CAE5FE76C}" type="presParOf" srcId="{C1F1300A-B531-2F46-B25A-D3630F0555C4}" destId="{EE438F4A-E48A-924C-8ABA-4B1EC954A846}" srcOrd="5" destOrd="0" presId="urn:microsoft.com/office/officeart/2008/layout/LinedList"/>
    <dgm:cxn modelId="{7174098C-5625-5E44-BF37-F9299C407C2A}" type="presParOf" srcId="{EE438F4A-E48A-924C-8ABA-4B1EC954A846}" destId="{19FAA5DD-8682-5247-8893-370716D24CC0}" srcOrd="0" destOrd="0" presId="urn:microsoft.com/office/officeart/2008/layout/LinedList"/>
    <dgm:cxn modelId="{A54274FF-1B4E-4B47-B6B9-126AD3EA2887}" type="presParOf" srcId="{EE438F4A-E48A-924C-8ABA-4B1EC954A846}" destId="{D59FBCF5-B079-8B49-BFDC-4ED2A9EC55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EF7870-3B5C-49EA-BFFB-4AF66274A4C3}" type="doc">
      <dgm:prSet loTypeId="urn:microsoft.com/office/officeart/2008/layout/LinedList" loCatId="list" qsTypeId="urn:microsoft.com/office/officeart/2005/8/quickstyle/simple3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470FEE3-90C7-43D3-8C57-877172A803AA}">
      <dgm:prSet/>
      <dgm:spPr/>
      <dgm:t>
        <a:bodyPr/>
        <a:lstStyle/>
        <a:p>
          <a:r>
            <a:rPr lang="en-US"/>
            <a:t>On large systems, a bounded context should belong to a team</a:t>
          </a:r>
        </a:p>
      </dgm:t>
    </dgm:pt>
    <dgm:pt modelId="{A21FD3B3-FC4C-4F12-8BBA-105ADCC5B0FB}" type="parTrans" cxnId="{D62A3ED9-376A-4A33-866F-F05CD7366BF2}">
      <dgm:prSet/>
      <dgm:spPr/>
      <dgm:t>
        <a:bodyPr/>
        <a:lstStyle/>
        <a:p>
          <a:endParaRPr lang="en-US"/>
        </a:p>
      </dgm:t>
    </dgm:pt>
    <dgm:pt modelId="{A9397236-33EB-4A03-BEFC-9F14E0B35D50}" type="sibTrans" cxnId="{D62A3ED9-376A-4A33-866F-F05CD7366BF2}">
      <dgm:prSet/>
      <dgm:spPr/>
      <dgm:t>
        <a:bodyPr/>
        <a:lstStyle/>
        <a:p>
          <a:endParaRPr lang="en-US"/>
        </a:p>
      </dgm:t>
    </dgm:pt>
    <dgm:pt modelId="{A0FD2362-57C6-4B09-AA09-D8FBD20C3552}">
      <dgm:prSet/>
      <dgm:spPr/>
      <dgm:t>
        <a:bodyPr/>
        <a:lstStyle/>
        <a:p>
          <a:r>
            <a:rPr lang="en-US"/>
            <a:t>On smaller systems, multi module build</a:t>
          </a:r>
        </a:p>
      </dgm:t>
    </dgm:pt>
    <dgm:pt modelId="{DC4D3645-68B1-429F-8BDB-C738AD2D7EEF}" type="parTrans" cxnId="{E10BA024-2EC9-48E6-B110-56879606D371}">
      <dgm:prSet/>
      <dgm:spPr/>
      <dgm:t>
        <a:bodyPr/>
        <a:lstStyle/>
        <a:p>
          <a:endParaRPr lang="en-US"/>
        </a:p>
      </dgm:t>
    </dgm:pt>
    <dgm:pt modelId="{55E71591-7C9D-47AC-B0B3-E7D394287D7E}" type="sibTrans" cxnId="{E10BA024-2EC9-48E6-B110-56879606D371}">
      <dgm:prSet/>
      <dgm:spPr/>
      <dgm:t>
        <a:bodyPr/>
        <a:lstStyle/>
        <a:p>
          <a:endParaRPr lang="en-US"/>
        </a:p>
      </dgm:t>
    </dgm:pt>
    <dgm:pt modelId="{1CB805B8-92EB-4120-9589-72F6C975B330}">
      <dgm:prSet/>
      <dgm:spPr/>
      <dgm:t>
        <a:bodyPr/>
        <a:lstStyle/>
        <a:p>
          <a:r>
            <a:rPr lang="en-US"/>
            <a:t>Different bounded contexts can have their own architecture</a:t>
          </a:r>
        </a:p>
      </dgm:t>
    </dgm:pt>
    <dgm:pt modelId="{51200BEC-ED27-496E-B195-6AE6745394FC}" type="parTrans" cxnId="{E6F90027-9C4C-4E7C-A516-B3859A4C8250}">
      <dgm:prSet/>
      <dgm:spPr/>
      <dgm:t>
        <a:bodyPr/>
        <a:lstStyle/>
        <a:p>
          <a:endParaRPr lang="en-US"/>
        </a:p>
      </dgm:t>
    </dgm:pt>
    <dgm:pt modelId="{5C252229-9025-41B4-BD81-9BBA63241992}" type="sibTrans" cxnId="{E6F90027-9C4C-4E7C-A516-B3859A4C8250}">
      <dgm:prSet/>
      <dgm:spPr/>
      <dgm:t>
        <a:bodyPr/>
        <a:lstStyle/>
        <a:p>
          <a:endParaRPr lang="en-US"/>
        </a:p>
      </dgm:t>
    </dgm:pt>
    <dgm:pt modelId="{A8A6C4B7-232C-1E40-86B2-6EB0BC54874F}" type="pres">
      <dgm:prSet presAssocID="{8DEF7870-3B5C-49EA-BFFB-4AF66274A4C3}" presName="vert0" presStyleCnt="0">
        <dgm:presLayoutVars>
          <dgm:dir/>
          <dgm:animOne val="branch"/>
          <dgm:animLvl val="lvl"/>
        </dgm:presLayoutVars>
      </dgm:prSet>
      <dgm:spPr/>
    </dgm:pt>
    <dgm:pt modelId="{D7EE1F27-C937-564B-9EEF-F3D026687B7B}" type="pres">
      <dgm:prSet presAssocID="{8470FEE3-90C7-43D3-8C57-877172A803AA}" presName="thickLine" presStyleLbl="alignNode1" presStyleIdx="0" presStyleCnt="3"/>
      <dgm:spPr/>
    </dgm:pt>
    <dgm:pt modelId="{A71EBACF-827B-7C4D-9DE2-C4860702CE56}" type="pres">
      <dgm:prSet presAssocID="{8470FEE3-90C7-43D3-8C57-877172A803AA}" presName="horz1" presStyleCnt="0"/>
      <dgm:spPr/>
    </dgm:pt>
    <dgm:pt modelId="{3BE8BF46-B798-594C-BA0D-67F16EEEE554}" type="pres">
      <dgm:prSet presAssocID="{8470FEE3-90C7-43D3-8C57-877172A803AA}" presName="tx1" presStyleLbl="revTx" presStyleIdx="0" presStyleCnt="3"/>
      <dgm:spPr/>
    </dgm:pt>
    <dgm:pt modelId="{E1667B66-545D-264F-88B0-F1026C549A92}" type="pres">
      <dgm:prSet presAssocID="{8470FEE3-90C7-43D3-8C57-877172A803AA}" presName="vert1" presStyleCnt="0"/>
      <dgm:spPr/>
    </dgm:pt>
    <dgm:pt modelId="{25CD3F29-03D9-164D-A75B-907CF3D1F738}" type="pres">
      <dgm:prSet presAssocID="{A0FD2362-57C6-4B09-AA09-D8FBD20C3552}" presName="thickLine" presStyleLbl="alignNode1" presStyleIdx="1" presStyleCnt="3"/>
      <dgm:spPr/>
    </dgm:pt>
    <dgm:pt modelId="{C3BB158B-17D5-014C-8DDF-A0E39C0EA0E8}" type="pres">
      <dgm:prSet presAssocID="{A0FD2362-57C6-4B09-AA09-D8FBD20C3552}" presName="horz1" presStyleCnt="0"/>
      <dgm:spPr/>
    </dgm:pt>
    <dgm:pt modelId="{E457B26C-D346-2A4D-9119-3DE863F0A7B1}" type="pres">
      <dgm:prSet presAssocID="{A0FD2362-57C6-4B09-AA09-D8FBD20C3552}" presName="tx1" presStyleLbl="revTx" presStyleIdx="1" presStyleCnt="3"/>
      <dgm:spPr/>
    </dgm:pt>
    <dgm:pt modelId="{B73FFD60-DAF9-054A-9E3C-C8D422031045}" type="pres">
      <dgm:prSet presAssocID="{A0FD2362-57C6-4B09-AA09-D8FBD20C3552}" presName="vert1" presStyleCnt="0"/>
      <dgm:spPr/>
    </dgm:pt>
    <dgm:pt modelId="{A81762A8-83D5-7349-99F1-619E96029759}" type="pres">
      <dgm:prSet presAssocID="{1CB805B8-92EB-4120-9589-72F6C975B330}" presName="thickLine" presStyleLbl="alignNode1" presStyleIdx="2" presStyleCnt="3"/>
      <dgm:spPr/>
    </dgm:pt>
    <dgm:pt modelId="{422E6DF2-9302-BE42-A577-4F17BFC79ECF}" type="pres">
      <dgm:prSet presAssocID="{1CB805B8-92EB-4120-9589-72F6C975B330}" presName="horz1" presStyleCnt="0"/>
      <dgm:spPr/>
    </dgm:pt>
    <dgm:pt modelId="{91F8E9B6-FFBE-F445-ADB5-9F1CF3FCAF95}" type="pres">
      <dgm:prSet presAssocID="{1CB805B8-92EB-4120-9589-72F6C975B330}" presName="tx1" presStyleLbl="revTx" presStyleIdx="2" presStyleCnt="3"/>
      <dgm:spPr/>
    </dgm:pt>
    <dgm:pt modelId="{72CABE64-CA73-E248-8A0E-C8039D834D20}" type="pres">
      <dgm:prSet presAssocID="{1CB805B8-92EB-4120-9589-72F6C975B330}" presName="vert1" presStyleCnt="0"/>
      <dgm:spPr/>
    </dgm:pt>
  </dgm:ptLst>
  <dgm:cxnLst>
    <dgm:cxn modelId="{E10BA024-2EC9-48E6-B110-56879606D371}" srcId="{8DEF7870-3B5C-49EA-BFFB-4AF66274A4C3}" destId="{A0FD2362-57C6-4B09-AA09-D8FBD20C3552}" srcOrd="1" destOrd="0" parTransId="{DC4D3645-68B1-429F-8BDB-C738AD2D7EEF}" sibTransId="{55E71591-7C9D-47AC-B0B3-E7D394287D7E}"/>
    <dgm:cxn modelId="{E6F90027-9C4C-4E7C-A516-B3859A4C8250}" srcId="{8DEF7870-3B5C-49EA-BFFB-4AF66274A4C3}" destId="{1CB805B8-92EB-4120-9589-72F6C975B330}" srcOrd="2" destOrd="0" parTransId="{51200BEC-ED27-496E-B195-6AE6745394FC}" sibTransId="{5C252229-9025-41B4-BD81-9BBA63241992}"/>
    <dgm:cxn modelId="{D06C9027-EFD4-3B46-93C4-0584B87D0EA1}" type="presOf" srcId="{A0FD2362-57C6-4B09-AA09-D8FBD20C3552}" destId="{E457B26C-D346-2A4D-9119-3DE863F0A7B1}" srcOrd="0" destOrd="0" presId="urn:microsoft.com/office/officeart/2008/layout/LinedList"/>
    <dgm:cxn modelId="{D0059A64-98E2-7741-A456-827F0C3AD98F}" type="presOf" srcId="{1CB805B8-92EB-4120-9589-72F6C975B330}" destId="{91F8E9B6-FFBE-F445-ADB5-9F1CF3FCAF95}" srcOrd="0" destOrd="0" presId="urn:microsoft.com/office/officeart/2008/layout/LinedList"/>
    <dgm:cxn modelId="{656CDF89-D344-4A44-8A78-7C61B96EEEE0}" type="presOf" srcId="{8DEF7870-3B5C-49EA-BFFB-4AF66274A4C3}" destId="{A8A6C4B7-232C-1E40-86B2-6EB0BC54874F}" srcOrd="0" destOrd="0" presId="urn:microsoft.com/office/officeart/2008/layout/LinedList"/>
    <dgm:cxn modelId="{8994EC8B-F4D2-0641-BD76-0FDBDCF28B80}" type="presOf" srcId="{8470FEE3-90C7-43D3-8C57-877172A803AA}" destId="{3BE8BF46-B798-594C-BA0D-67F16EEEE554}" srcOrd="0" destOrd="0" presId="urn:microsoft.com/office/officeart/2008/layout/LinedList"/>
    <dgm:cxn modelId="{D62A3ED9-376A-4A33-866F-F05CD7366BF2}" srcId="{8DEF7870-3B5C-49EA-BFFB-4AF66274A4C3}" destId="{8470FEE3-90C7-43D3-8C57-877172A803AA}" srcOrd="0" destOrd="0" parTransId="{A21FD3B3-FC4C-4F12-8BBA-105ADCC5B0FB}" sibTransId="{A9397236-33EB-4A03-BEFC-9F14E0B35D50}"/>
    <dgm:cxn modelId="{F32C4BD7-5594-B544-9144-03E204DBF0A2}" type="presParOf" srcId="{A8A6C4B7-232C-1E40-86B2-6EB0BC54874F}" destId="{D7EE1F27-C937-564B-9EEF-F3D026687B7B}" srcOrd="0" destOrd="0" presId="urn:microsoft.com/office/officeart/2008/layout/LinedList"/>
    <dgm:cxn modelId="{5248FDB8-93F5-0D4C-831E-829BEEF70BC7}" type="presParOf" srcId="{A8A6C4B7-232C-1E40-86B2-6EB0BC54874F}" destId="{A71EBACF-827B-7C4D-9DE2-C4860702CE56}" srcOrd="1" destOrd="0" presId="urn:microsoft.com/office/officeart/2008/layout/LinedList"/>
    <dgm:cxn modelId="{E7FC8488-3556-D44A-8762-C09F8B0B7522}" type="presParOf" srcId="{A71EBACF-827B-7C4D-9DE2-C4860702CE56}" destId="{3BE8BF46-B798-594C-BA0D-67F16EEEE554}" srcOrd="0" destOrd="0" presId="urn:microsoft.com/office/officeart/2008/layout/LinedList"/>
    <dgm:cxn modelId="{BB82B10C-4193-9447-9CEC-CA99E15D77F7}" type="presParOf" srcId="{A71EBACF-827B-7C4D-9DE2-C4860702CE56}" destId="{E1667B66-545D-264F-88B0-F1026C549A92}" srcOrd="1" destOrd="0" presId="urn:microsoft.com/office/officeart/2008/layout/LinedList"/>
    <dgm:cxn modelId="{89EF6442-50CF-5444-857F-B686FA155094}" type="presParOf" srcId="{A8A6C4B7-232C-1E40-86B2-6EB0BC54874F}" destId="{25CD3F29-03D9-164D-A75B-907CF3D1F738}" srcOrd="2" destOrd="0" presId="urn:microsoft.com/office/officeart/2008/layout/LinedList"/>
    <dgm:cxn modelId="{783B8319-D409-814D-82CE-4D2705C24E5C}" type="presParOf" srcId="{A8A6C4B7-232C-1E40-86B2-6EB0BC54874F}" destId="{C3BB158B-17D5-014C-8DDF-A0E39C0EA0E8}" srcOrd="3" destOrd="0" presId="urn:microsoft.com/office/officeart/2008/layout/LinedList"/>
    <dgm:cxn modelId="{AA99816E-182D-B045-A864-60CA22E95B90}" type="presParOf" srcId="{C3BB158B-17D5-014C-8DDF-A0E39C0EA0E8}" destId="{E457B26C-D346-2A4D-9119-3DE863F0A7B1}" srcOrd="0" destOrd="0" presId="urn:microsoft.com/office/officeart/2008/layout/LinedList"/>
    <dgm:cxn modelId="{E67F64E3-AFA4-5643-A71D-5465FE026183}" type="presParOf" srcId="{C3BB158B-17D5-014C-8DDF-A0E39C0EA0E8}" destId="{B73FFD60-DAF9-054A-9E3C-C8D422031045}" srcOrd="1" destOrd="0" presId="urn:microsoft.com/office/officeart/2008/layout/LinedList"/>
    <dgm:cxn modelId="{4187008C-C8F5-004C-8E81-621C573FAF9E}" type="presParOf" srcId="{A8A6C4B7-232C-1E40-86B2-6EB0BC54874F}" destId="{A81762A8-83D5-7349-99F1-619E96029759}" srcOrd="4" destOrd="0" presId="urn:microsoft.com/office/officeart/2008/layout/LinedList"/>
    <dgm:cxn modelId="{E2C4A029-BBDD-C147-B833-A0E91E0BC3C8}" type="presParOf" srcId="{A8A6C4B7-232C-1E40-86B2-6EB0BC54874F}" destId="{422E6DF2-9302-BE42-A577-4F17BFC79ECF}" srcOrd="5" destOrd="0" presId="urn:microsoft.com/office/officeart/2008/layout/LinedList"/>
    <dgm:cxn modelId="{F31F2B2E-8B7F-4F4F-B4DB-DF538681AD47}" type="presParOf" srcId="{422E6DF2-9302-BE42-A577-4F17BFC79ECF}" destId="{91F8E9B6-FFBE-F445-ADB5-9F1CF3FCAF95}" srcOrd="0" destOrd="0" presId="urn:microsoft.com/office/officeart/2008/layout/LinedList"/>
    <dgm:cxn modelId="{CB17388B-271F-7143-9126-4AD2B5FD0C9D}" type="presParOf" srcId="{422E6DF2-9302-BE42-A577-4F17BFC79ECF}" destId="{72CABE64-CA73-E248-8A0E-C8039D834D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6C483F-9567-42F1-960F-69FB2097E29D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CA9A5C8-4279-404A-B0CF-B1BE1AA043B3}">
      <dgm:prSet/>
      <dgm:spPr/>
      <dgm:t>
        <a:bodyPr/>
        <a:lstStyle/>
        <a:p>
          <a:r>
            <a:rPr lang="en-US"/>
            <a:t>I think in terms of contexts knowing about each other</a:t>
          </a:r>
        </a:p>
      </dgm:t>
    </dgm:pt>
    <dgm:pt modelId="{2D768314-9AC1-4498-A60B-C1A07F7CC775}" type="parTrans" cxnId="{EE207DD0-D039-4AAE-8A00-C41B511DB841}">
      <dgm:prSet/>
      <dgm:spPr/>
      <dgm:t>
        <a:bodyPr/>
        <a:lstStyle/>
        <a:p>
          <a:endParaRPr lang="en-US"/>
        </a:p>
      </dgm:t>
    </dgm:pt>
    <dgm:pt modelId="{26FD0ACB-C759-428D-92F7-73A109575409}" type="sibTrans" cxnId="{EE207DD0-D039-4AAE-8A00-C41B511DB841}">
      <dgm:prSet/>
      <dgm:spPr/>
      <dgm:t>
        <a:bodyPr/>
        <a:lstStyle/>
        <a:p>
          <a:endParaRPr lang="en-US"/>
        </a:p>
      </dgm:t>
    </dgm:pt>
    <dgm:pt modelId="{B2D3D363-2565-4C61-83B6-653432F6D866}">
      <dgm:prSet/>
      <dgm:spPr/>
      <dgm:t>
        <a:bodyPr/>
        <a:lstStyle/>
        <a:p>
          <a:r>
            <a:rPr lang="en-US"/>
            <a:t>Should shipping know about payments?</a:t>
          </a:r>
        </a:p>
      </dgm:t>
    </dgm:pt>
    <dgm:pt modelId="{E6277DB5-8DEE-4238-9AC6-55034F8466BB}" type="parTrans" cxnId="{3971080C-05B8-453B-89B1-D0D017C73376}">
      <dgm:prSet/>
      <dgm:spPr/>
      <dgm:t>
        <a:bodyPr/>
        <a:lstStyle/>
        <a:p>
          <a:endParaRPr lang="en-US"/>
        </a:p>
      </dgm:t>
    </dgm:pt>
    <dgm:pt modelId="{B1949054-3AB5-4394-ADCD-2315CFCD080F}" type="sibTrans" cxnId="{3971080C-05B8-453B-89B1-D0D017C73376}">
      <dgm:prSet/>
      <dgm:spPr/>
      <dgm:t>
        <a:bodyPr/>
        <a:lstStyle/>
        <a:p>
          <a:endParaRPr lang="en-US"/>
        </a:p>
      </dgm:t>
    </dgm:pt>
    <dgm:pt modelId="{C140C3A2-4705-4569-A680-3081D0F7C831}">
      <dgm:prSet/>
      <dgm:spPr/>
      <dgm:t>
        <a:bodyPr/>
        <a:lstStyle/>
        <a:p>
          <a:r>
            <a:rPr lang="en-US"/>
            <a:t>Should shipping have deep knowledge of payments?</a:t>
          </a:r>
        </a:p>
      </dgm:t>
    </dgm:pt>
    <dgm:pt modelId="{5275C1B9-CFB8-4632-8CDD-85DA41C5E919}" type="parTrans" cxnId="{1CEF267D-FDF6-4F87-9763-9D14A308760D}">
      <dgm:prSet/>
      <dgm:spPr/>
      <dgm:t>
        <a:bodyPr/>
        <a:lstStyle/>
        <a:p>
          <a:endParaRPr lang="en-US"/>
        </a:p>
      </dgm:t>
    </dgm:pt>
    <dgm:pt modelId="{2EB66190-4447-4257-B3BD-3B496492918C}" type="sibTrans" cxnId="{1CEF267D-FDF6-4F87-9763-9D14A308760D}">
      <dgm:prSet/>
      <dgm:spPr/>
      <dgm:t>
        <a:bodyPr/>
        <a:lstStyle/>
        <a:p>
          <a:endParaRPr lang="en-US"/>
        </a:p>
      </dgm:t>
    </dgm:pt>
    <dgm:pt modelId="{D0539943-76F1-0B43-B63D-E4718E19BB37}" type="pres">
      <dgm:prSet presAssocID="{806C483F-9567-42F1-960F-69FB2097E29D}" presName="vert0" presStyleCnt="0">
        <dgm:presLayoutVars>
          <dgm:dir/>
          <dgm:animOne val="branch"/>
          <dgm:animLvl val="lvl"/>
        </dgm:presLayoutVars>
      </dgm:prSet>
      <dgm:spPr/>
    </dgm:pt>
    <dgm:pt modelId="{4BACE50E-EBC7-B044-9C3C-CE8F85C480E2}" type="pres">
      <dgm:prSet presAssocID="{FCA9A5C8-4279-404A-B0CF-B1BE1AA043B3}" presName="thickLine" presStyleLbl="alignNode1" presStyleIdx="0" presStyleCnt="3"/>
      <dgm:spPr/>
    </dgm:pt>
    <dgm:pt modelId="{B4711D82-2FDE-774A-92D4-2286D8BB2DC5}" type="pres">
      <dgm:prSet presAssocID="{FCA9A5C8-4279-404A-B0CF-B1BE1AA043B3}" presName="horz1" presStyleCnt="0"/>
      <dgm:spPr/>
    </dgm:pt>
    <dgm:pt modelId="{AA66392A-58EA-D642-BE5D-C79B27C350E1}" type="pres">
      <dgm:prSet presAssocID="{FCA9A5C8-4279-404A-B0CF-B1BE1AA043B3}" presName="tx1" presStyleLbl="revTx" presStyleIdx="0" presStyleCnt="3"/>
      <dgm:spPr/>
    </dgm:pt>
    <dgm:pt modelId="{B272E461-CEBB-3D43-B11D-2E0FD686E99B}" type="pres">
      <dgm:prSet presAssocID="{FCA9A5C8-4279-404A-B0CF-B1BE1AA043B3}" presName="vert1" presStyleCnt="0"/>
      <dgm:spPr/>
    </dgm:pt>
    <dgm:pt modelId="{8B13CC4D-C9B7-F648-B7F0-91021ABEC42C}" type="pres">
      <dgm:prSet presAssocID="{B2D3D363-2565-4C61-83B6-653432F6D866}" presName="thickLine" presStyleLbl="alignNode1" presStyleIdx="1" presStyleCnt="3"/>
      <dgm:spPr/>
    </dgm:pt>
    <dgm:pt modelId="{EFC8EBD8-B7A6-AA49-B008-48BE1BF53094}" type="pres">
      <dgm:prSet presAssocID="{B2D3D363-2565-4C61-83B6-653432F6D866}" presName="horz1" presStyleCnt="0"/>
      <dgm:spPr/>
    </dgm:pt>
    <dgm:pt modelId="{A657B83B-3FFB-5C42-BFC4-0799EB2A72DD}" type="pres">
      <dgm:prSet presAssocID="{B2D3D363-2565-4C61-83B6-653432F6D866}" presName="tx1" presStyleLbl="revTx" presStyleIdx="1" presStyleCnt="3"/>
      <dgm:spPr/>
    </dgm:pt>
    <dgm:pt modelId="{7F9AE6C9-A932-C545-BA46-7843B2E3EA91}" type="pres">
      <dgm:prSet presAssocID="{B2D3D363-2565-4C61-83B6-653432F6D866}" presName="vert1" presStyleCnt="0"/>
      <dgm:spPr/>
    </dgm:pt>
    <dgm:pt modelId="{35235F16-2610-D645-BC2C-2F6B274C7274}" type="pres">
      <dgm:prSet presAssocID="{C140C3A2-4705-4569-A680-3081D0F7C831}" presName="thickLine" presStyleLbl="alignNode1" presStyleIdx="2" presStyleCnt="3"/>
      <dgm:spPr/>
    </dgm:pt>
    <dgm:pt modelId="{EDB45E94-4B13-2E44-86DB-7FE3D0C5CBD2}" type="pres">
      <dgm:prSet presAssocID="{C140C3A2-4705-4569-A680-3081D0F7C831}" presName="horz1" presStyleCnt="0"/>
      <dgm:spPr/>
    </dgm:pt>
    <dgm:pt modelId="{4C487AAF-9BB9-B54F-93EE-0672D2258148}" type="pres">
      <dgm:prSet presAssocID="{C140C3A2-4705-4569-A680-3081D0F7C831}" presName="tx1" presStyleLbl="revTx" presStyleIdx="2" presStyleCnt="3"/>
      <dgm:spPr/>
    </dgm:pt>
    <dgm:pt modelId="{9A2C7641-6E97-944D-85AB-D232741D648A}" type="pres">
      <dgm:prSet presAssocID="{C140C3A2-4705-4569-A680-3081D0F7C831}" presName="vert1" presStyleCnt="0"/>
      <dgm:spPr/>
    </dgm:pt>
  </dgm:ptLst>
  <dgm:cxnLst>
    <dgm:cxn modelId="{3971080C-05B8-453B-89B1-D0D017C73376}" srcId="{806C483F-9567-42F1-960F-69FB2097E29D}" destId="{B2D3D363-2565-4C61-83B6-653432F6D866}" srcOrd="1" destOrd="0" parTransId="{E6277DB5-8DEE-4238-9AC6-55034F8466BB}" sibTransId="{B1949054-3AB5-4394-ADCD-2315CFCD080F}"/>
    <dgm:cxn modelId="{A4C3E823-37CD-B948-991E-AA3D3C3ACD0F}" type="presOf" srcId="{FCA9A5C8-4279-404A-B0CF-B1BE1AA043B3}" destId="{AA66392A-58EA-D642-BE5D-C79B27C350E1}" srcOrd="0" destOrd="0" presId="urn:microsoft.com/office/officeart/2008/layout/LinedList"/>
    <dgm:cxn modelId="{6D848E45-6873-1D44-B37D-BD2087074F37}" type="presOf" srcId="{B2D3D363-2565-4C61-83B6-653432F6D866}" destId="{A657B83B-3FFB-5C42-BFC4-0799EB2A72DD}" srcOrd="0" destOrd="0" presId="urn:microsoft.com/office/officeart/2008/layout/LinedList"/>
    <dgm:cxn modelId="{636D7377-18F8-7C4F-AF6A-DAB378F99155}" type="presOf" srcId="{C140C3A2-4705-4569-A680-3081D0F7C831}" destId="{4C487AAF-9BB9-B54F-93EE-0672D2258148}" srcOrd="0" destOrd="0" presId="urn:microsoft.com/office/officeart/2008/layout/LinedList"/>
    <dgm:cxn modelId="{1CEF267D-FDF6-4F87-9763-9D14A308760D}" srcId="{806C483F-9567-42F1-960F-69FB2097E29D}" destId="{C140C3A2-4705-4569-A680-3081D0F7C831}" srcOrd="2" destOrd="0" parTransId="{5275C1B9-CFB8-4632-8CDD-85DA41C5E919}" sibTransId="{2EB66190-4447-4257-B3BD-3B496492918C}"/>
    <dgm:cxn modelId="{4CAA78A5-C955-4A4A-AE7E-E17B4B38E713}" type="presOf" srcId="{806C483F-9567-42F1-960F-69FB2097E29D}" destId="{D0539943-76F1-0B43-B63D-E4718E19BB37}" srcOrd="0" destOrd="0" presId="urn:microsoft.com/office/officeart/2008/layout/LinedList"/>
    <dgm:cxn modelId="{EE207DD0-D039-4AAE-8A00-C41B511DB841}" srcId="{806C483F-9567-42F1-960F-69FB2097E29D}" destId="{FCA9A5C8-4279-404A-B0CF-B1BE1AA043B3}" srcOrd="0" destOrd="0" parTransId="{2D768314-9AC1-4498-A60B-C1A07F7CC775}" sibTransId="{26FD0ACB-C759-428D-92F7-73A109575409}"/>
    <dgm:cxn modelId="{E50DC735-C622-624A-B2CF-64B8F8179F1D}" type="presParOf" srcId="{D0539943-76F1-0B43-B63D-E4718E19BB37}" destId="{4BACE50E-EBC7-B044-9C3C-CE8F85C480E2}" srcOrd="0" destOrd="0" presId="urn:microsoft.com/office/officeart/2008/layout/LinedList"/>
    <dgm:cxn modelId="{EEB1A443-C352-6445-9E05-BED47B551C4C}" type="presParOf" srcId="{D0539943-76F1-0B43-B63D-E4718E19BB37}" destId="{B4711D82-2FDE-774A-92D4-2286D8BB2DC5}" srcOrd="1" destOrd="0" presId="urn:microsoft.com/office/officeart/2008/layout/LinedList"/>
    <dgm:cxn modelId="{BDFAFAC7-86FD-FA44-A804-28A10758AC2C}" type="presParOf" srcId="{B4711D82-2FDE-774A-92D4-2286D8BB2DC5}" destId="{AA66392A-58EA-D642-BE5D-C79B27C350E1}" srcOrd="0" destOrd="0" presId="urn:microsoft.com/office/officeart/2008/layout/LinedList"/>
    <dgm:cxn modelId="{FB81E38E-CD18-A04F-8266-6D40EE4248C2}" type="presParOf" srcId="{B4711D82-2FDE-774A-92D4-2286D8BB2DC5}" destId="{B272E461-CEBB-3D43-B11D-2E0FD686E99B}" srcOrd="1" destOrd="0" presId="urn:microsoft.com/office/officeart/2008/layout/LinedList"/>
    <dgm:cxn modelId="{BB6F66EE-275B-EA41-9D29-FDE1C9D8300B}" type="presParOf" srcId="{D0539943-76F1-0B43-B63D-E4718E19BB37}" destId="{8B13CC4D-C9B7-F648-B7F0-91021ABEC42C}" srcOrd="2" destOrd="0" presId="urn:microsoft.com/office/officeart/2008/layout/LinedList"/>
    <dgm:cxn modelId="{F869F340-228B-AF4F-8229-C36F8449003E}" type="presParOf" srcId="{D0539943-76F1-0B43-B63D-E4718E19BB37}" destId="{EFC8EBD8-B7A6-AA49-B008-48BE1BF53094}" srcOrd="3" destOrd="0" presId="urn:microsoft.com/office/officeart/2008/layout/LinedList"/>
    <dgm:cxn modelId="{6549CC90-83B9-904D-B8EB-B4AF9D158C49}" type="presParOf" srcId="{EFC8EBD8-B7A6-AA49-B008-48BE1BF53094}" destId="{A657B83B-3FFB-5C42-BFC4-0799EB2A72DD}" srcOrd="0" destOrd="0" presId="urn:microsoft.com/office/officeart/2008/layout/LinedList"/>
    <dgm:cxn modelId="{751BBF49-8618-3149-9E07-CA5CF980BBCA}" type="presParOf" srcId="{EFC8EBD8-B7A6-AA49-B008-48BE1BF53094}" destId="{7F9AE6C9-A932-C545-BA46-7843B2E3EA91}" srcOrd="1" destOrd="0" presId="urn:microsoft.com/office/officeart/2008/layout/LinedList"/>
    <dgm:cxn modelId="{F3F1641B-A267-DC4E-A6F7-DD04AF37CA28}" type="presParOf" srcId="{D0539943-76F1-0B43-B63D-E4718E19BB37}" destId="{35235F16-2610-D645-BC2C-2F6B274C7274}" srcOrd="4" destOrd="0" presId="urn:microsoft.com/office/officeart/2008/layout/LinedList"/>
    <dgm:cxn modelId="{E49FED7B-9B07-6847-8AC3-55134F1D535F}" type="presParOf" srcId="{D0539943-76F1-0B43-B63D-E4718E19BB37}" destId="{EDB45E94-4B13-2E44-86DB-7FE3D0C5CBD2}" srcOrd="5" destOrd="0" presId="urn:microsoft.com/office/officeart/2008/layout/LinedList"/>
    <dgm:cxn modelId="{C9209BEF-7A3A-6847-BC3A-BF65132C5728}" type="presParOf" srcId="{EDB45E94-4B13-2E44-86DB-7FE3D0C5CBD2}" destId="{4C487AAF-9BB9-B54F-93EE-0672D2258148}" srcOrd="0" destOrd="0" presId="urn:microsoft.com/office/officeart/2008/layout/LinedList"/>
    <dgm:cxn modelId="{DDAA1A7A-68AE-8649-BBD7-304B6D793E32}" type="presParOf" srcId="{EDB45E94-4B13-2E44-86DB-7FE3D0C5CBD2}" destId="{9A2C7641-6E97-944D-85AB-D232741D64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4E3797-35B8-4623-A422-8E7AFF4F1208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C34CBAD-78AB-4139-BDE8-B8FC6BDE5BB7}">
      <dgm:prSet/>
      <dgm:spPr/>
      <dgm:t>
        <a:bodyPr/>
        <a:lstStyle/>
        <a:p>
          <a:r>
            <a:rPr lang="en-US"/>
            <a:t>Source Code Repository</a:t>
          </a:r>
        </a:p>
      </dgm:t>
    </dgm:pt>
    <dgm:pt modelId="{EE74BEE2-F573-42CD-AB00-81DB346F3B9A}" type="parTrans" cxnId="{3C562A25-DA4B-4380-8D3C-64B7975A9087}">
      <dgm:prSet/>
      <dgm:spPr/>
      <dgm:t>
        <a:bodyPr/>
        <a:lstStyle/>
        <a:p>
          <a:endParaRPr lang="en-US"/>
        </a:p>
      </dgm:t>
    </dgm:pt>
    <dgm:pt modelId="{E73CCFAD-344F-4614-BDC2-4B0108EAA614}" type="sibTrans" cxnId="{3C562A25-DA4B-4380-8D3C-64B7975A9087}">
      <dgm:prSet/>
      <dgm:spPr/>
      <dgm:t>
        <a:bodyPr/>
        <a:lstStyle/>
        <a:p>
          <a:endParaRPr lang="en-US"/>
        </a:p>
      </dgm:t>
    </dgm:pt>
    <dgm:pt modelId="{CB6898DF-37AA-46AD-A368-A30AB1ECB093}">
      <dgm:prSet/>
      <dgm:spPr/>
      <dgm:t>
        <a:bodyPr/>
        <a:lstStyle/>
        <a:p>
          <a:r>
            <a:rPr lang="en-US"/>
            <a:t>Modules</a:t>
          </a:r>
        </a:p>
      </dgm:t>
    </dgm:pt>
    <dgm:pt modelId="{44D3EA42-76D2-4016-AE0D-6280A8F8E914}" type="parTrans" cxnId="{83331E44-7EF8-4750-924E-4E7C01F6B288}">
      <dgm:prSet/>
      <dgm:spPr/>
      <dgm:t>
        <a:bodyPr/>
        <a:lstStyle/>
        <a:p>
          <a:endParaRPr lang="en-US"/>
        </a:p>
      </dgm:t>
    </dgm:pt>
    <dgm:pt modelId="{BA259F2B-4405-4D2B-99CD-0C090C69F722}" type="sibTrans" cxnId="{83331E44-7EF8-4750-924E-4E7C01F6B288}">
      <dgm:prSet/>
      <dgm:spPr/>
      <dgm:t>
        <a:bodyPr/>
        <a:lstStyle/>
        <a:p>
          <a:endParaRPr lang="en-US"/>
        </a:p>
      </dgm:t>
    </dgm:pt>
    <dgm:pt modelId="{2CCB18F5-4961-4958-851C-E565D43C7D3F}">
      <dgm:prSet/>
      <dgm:spPr/>
      <dgm:t>
        <a:bodyPr/>
        <a:lstStyle/>
        <a:p>
          <a:r>
            <a:rPr lang="en-US"/>
            <a:t>Packages</a:t>
          </a:r>
        </a:p>
      </dgm:t>
    </dgm:pt>
    <dgm:pt modelId="{FA79EF91-CF2E-421D-AA28-3B24B370F2B8}" type="parTrans" cxnId="{9D9E7728-BF74-48B0-85A7-D173FFF01464}">
      <dgm:prSet/>
      <dgm:spPr/>
      <dgm:t>
        <a:bodyPr/>
        <a:lstStyle/>
        <a:p>
          <a:endParaRPr lang="en-US"/>
        </a:p>
      </dgm:t>
    </dgm:pt>
    <dgm:pt modelId="{C7C9CE0E-92BC-45A3-AD71-9771F1E892E6}" type="sibTrans" cxnId="{9D9E7728-BF74-48B0-85A7-D173FFF01464}">
      <dgm:prSet/>
      <dgm:spPr/>
      <dgm:t>
        <a:bodyPr/>
        <a:lstStyle/>
        <a:p>
          <a:endParaRPr lang="en-US"/>
        </a:p>
      </dgm:t>
    </dgm:pt>
    <dgm:pt modelId="{10376F29-8F40-4BC8-A603-2B2B697A840D}">
      <dgm:prSet/>
      <dgm:spPr/>
      <dgm:t>
        <a:bodyPr/>
        <a:lstStyle/>
        <a:p>
          <a:r>
            <a:rPr lang="en-US"/>
            <a:t>Access Modifiers</a:t>
          </a:r>
        </a:p>
      </dgm:t>
    </dgm:pt>
    <dgm:pt modelId="{AEED6372-5846-4691-AE24-0EB2367DBCE3}" type="parTrans" cxnId="{F126D292-50D8-4AB2-A6CA-BE77FE54555D}">
      <dgm:prSet/>
      <dgm:spPr/>
      <dgm:t>
        <a:bodyPr/>
        <a:lstStyle/>
        <a:p>
          <a:endParaRPr lang="en-US"/>
        </a:p>
      </dgm:t>
    </dgm:pt>
    <dgm:pt modelId="{DF9BEA48-38CB-4A57-93DF-4C3A13F2B60F}" type="sibTrans" cxnId="{F126D292-50D8-4AB2-A6CA-BE77FE54555D}">
      <dgm:prSet/>
      <dgm:spPr/>
      <dgm:t>
        <a:bodyPr/>
        <a:lstStyle/>
        <a:p>
          <a:endParaRPr lang="en-US"/>
        </a:p>
      </dgm:t>
    </dgm:pt>
    <dgm:pt modelId="{1EA420E9-1D9F-4641-AF6E-499BCBA942B1}">
      <dgm:prSet/>
      <dgm:spPr/>
      <dgm:t>
        <a:bodyPr/>
        <a:lstStyle/>
        <a:p>
          <a:r>
            <a:rPr lang="en-US"/>
            <a:t>Jars in Java 9</a:t>
          </a:r>
        </a:p>
      </dgm:t>
    </dgm:pt>
    <dgm:pt modelId="{DD34D2CD-46EE-4DAE-B36F-A22DC0F1C6B1}" type="parTrans" cxnId="{0AE4EC6D-C03C-4D48-990D-6167F9CB8E4F}">
      <dgm:prSet/>
      <dgm:spPr/>
      <dgm:t>
        <a:bodyPr/>
        <a:lstStyle/>
        <a:p>
          <a:endParaRPr lang="en-US"/>
        </a:p>
      </dgm:t>
    </dgm:pt>
    <dgm:pt modelId="{5F2EDE98-AEBF-43A9-A701-9D64952F867D}" type="sibTrans" cxnId="{0AE4EC6D-C03C-4D48-990D-6167F9CB8E4F}">
      <dgm:prSet/>
      <dgm:spPr/>
      <dgm:t>
        <a:bodyPr/>
        <a:lstStyle/>
        <a:p>
          <a:endParaRPr lang="en-US"/>
        </a:p>
      </dgm:t>
    </dgm:pt>
    <dgm:pt modelId="{6D06AD0C-2B67-8949-99F3-AB96B4EE8B45}" type="pres">
      <dgm:prSet presAssocID="{654E3797-35B8-4623-A422-8E7AFF4F1208}" presName="vert0" presStyleCnt="0">
        <dgm:presLayoutVars>
          <dgm:dir/>
          <dgm:animOne val="branch"/>
          <dgm:animLvl val="lvl"/>
        </dgm:presLayoutVars>
      </dgm:prSet>
      <dgm:spPr/>
    </dgm:pt>
    <dgm:pt modelId="{36E704DF-E1D4-9F4E-B843-826DD6D76A3F}" type="pres">
      <dgm:prSet presAssocID="{2C34CBAD-78AB-4139-BDE8-B8FC6BDE5BB7}" presName="thickLine" presStyleLbl="alignNode1" presStyleIdx="0" presStyleCnt="5"/>
      <dgm:spPr/>
    </dgm:pt>
    <dgm:pt modelId="{CBC6749A-3B36-4048-B4D1-E009A698140C}" type="pres">
      <dgm:prSet presAssocID="{2C34CBAD-78AB-4139-BDE8-B8FC6BDE5BB7}" presName="horz1" presStyleCnt="0"/>
      <dgm:spPr/>
    </dgm:pt>
    <dgm:pt modelId="{83A8A165-D1DA-F042-AC50-EBDBED351078}" type="pres">
      <dgm:prSet presAssocID="{2C34CBAD-78AB-4139-BDE8-B8FC6BDE5BB7}" presName="tx1" presStyleLbl="revTx" presStyleIdx="0" presStyleCnt="5"/>
      <dgm:spPr/>
    </dgm:pt>
    <dgm:pt modelId="{CE2F524E-1550-A847-93B9-209BD5F30200}" type="pres">
      <dgm:prSet presAssocID="{2C34CBAD-78AB-4139-BDE8-B8FC6BDE5BB7}" presName="vert1" presStyleCnt="0"/>
      <dgm:spPr/>
    </dgm:pt>
    <dgm:pt modelId="{7E6FC2B4-882E-BB4D-A942-D21AB8D34EE1}" type="pres">
      <dgm:prSet presAssocID="{CB6898DF-37AA-46AD-A368-A30AB1ECB093}" presName="thickLine" presStyleLbl="alignNode1" presStyleIdx="1" presStyleCnt="5"/>
      <dgm:spPr/>
    </dgm:pt>
    <dgm:pt modelId="{8B5D708B-1219-7045-BDB2-939C171CD3FB}" type="pres">
      <dgm:prSet presAssocID="{CB6898DF-37AA-46AD-A368-A30AB1ECB093}" presName="horz1" presStyleCnt="0"/>
      <dgm:spPr/>
    </dgm:pt>
    <dgm:pt modelId="{B91161AE-246C-CE41-B3C6-64C47BA44C3F}" type="pres">
      <dgm:prSet presAssocID="{CB6898DF-37AA-46AD-A368-A30AB1ECB093}" presName="tx1" presStyleLbl="revTx" presStyleIdx="1" presStyleCnt="5"/>
      <dgm:spPr/>
    </dgm:pt>
    <dgm:pt modelId="{F57FDA38-A96A-0847-998A-3A9D6C5E83AC}" type="pres">
      <dgm:prSet presAssocID="{CB6898DF-37AA-46AD-A368-A30AB1ECB093}" presName="vert1" presStyleCnt="0"/>
      <dgm:spPr/>
    </dgm:pt>
    <dgm:pt modelId="{3717A889-F47C-CB40-BB2F-DCA667940CA5}" type="pres">
      <dgm:prSet presAssocID="{2CCB18F5-4961-4958-851C-E565D43C7D3F}" presName="thickLine" presStyleLbl="alignNode1" presStyleIdx="2" presStyleCnt="5"/>
      <dgm:spPr/>
    </dgm:pt>
    <dgm:pt modelId="{06600297-DBB3-D247-9DC4-3CCC48ED8F95}" type="pres">
      <dgm:prSet presAssocID="{2CCB18F5-4961-4958-851C-E565D43C7D3F}" presName="horz1" presStyleCnt="0"/>
      <dgm:spPr/>
    </dgm:pt>
    <dgm:pt modelId="{982B033B-52E2-624C-86AD-EB3DF4A011EC}" type="pres">
      <dgm:prSet presAssocID="{2CCB18F5-4961-4958-851C-E565D43C7D3F}" presName="tx1" presStyleLbl="revTx" presStyleIdx="2" presStyleCnt="5"/>
      <dgm:spPr/>
    </dgm:pt>
    <dgm:pt modelId="{E17CDA93-422F-0A46-88E4-81024BF33111}" type="pres">
      <dgm:prSet presAssocID="{2CCB18F5-4961-4958-851C-E565D43C7D3F}" presName="vert1" presStyleCnt="0"/>
      <dgm:spPr/>
    </dgm:pt>
    <dgm:pt modelId="{33E2EC46-4F6B-3D49-A7FA-515B2EDFADAD}" type="pres">
      <dgm:prSet presAssocID="{10376F29-8F40-4BC8-A603-2B2B697A840D}" presName="thickLine" presStyleLbl="alignNode1" presStyleIdx="3" presStyleCnt="5"/>
      <dgm:spPr/>
    </dgm:pt>
    <dgm:pt modelId="{ACC5C5DA-A135-9340-9170-E3EB572731BC}" type="pres">
      <dgm:prSet presAssocID="{10376F29-8F40-4BC8-A603-2B2B697A840D}" presName="horz1" presStyleCnt="0"/>
      <dgm:spPr/>
    </dgm:pt>
    <dgm:pt modelId="{61C34710-BEF6-0E4A-A184-55D7AAD3F8DB}" type="pres">
      <dgm:prSet presAssocID="{10376F29-8F40-4BC8-A603-2B2B697A840D}" presName="tx1" presStyleLbl="revTx" presStyleIdx="3" presStyleCnt="5"/>
      <dgm:spPr/>
    </dgm:pt>
    <dgm:pt modelId="{CB027440-F054-3541-B372-934A7241D0C7}" type="pres">
      <dgm:prSet presAssocID="{10376F29-8F40-4BC8-A603-2B2B697A840D}" presName="vert1" presStyleCnt="0"/>
      <dgm:spPr/>
    </dgm:pt>
    <dgm:pt modelId="{0AEDCA40-DE29-954F-A6D6-A8357C387728}" type="pres">
      <dgm:prSet presAssocID="{1EA420E9-1D9F-4641-AF6E-499BCBA942B1}" presName="thickLine" presStyleLbl="alignNode1" presStyleIdx="4" presStyleCnt="5"/>
      <dgm:spPr/>
    </dgm:pt>
    <dgm:pt modelId="{304E7F68-118E-3C40-A7BC-5CDEF0CCBD37}" type="pres">
      <dgm:prSet presAssocID="{1EA420E9-1D9F-4641-AF6E-499BCBA942B1}" presName="horz1" presStyleCnt="0"/>
      <dgm:spPr/>
    </dgm:pt>
    <dgm:pt modelId="{25CDF3AB-B389-5E47-8133-CAE281B3BDEF}" type="pres">
      <dgm:prSet presAssocID="{1EA420E9-1D9F-4641-AF6E-499BCBA942B1}" presName="tx1" presStyleLbl="revTx" presStyleIdx="4" presStyleCnt="5"/>
      <dgm:spPr/>
    </dgm:pt>
    <dgm:pt modelId="{49FD6963-4606-6740-986C-2A125F79EC05}" type="pres">
      <dgm:prSet presAssocID="{1EA420E9-1D9F-4641-AF6E-499BCBA942B1}" presName="vert1" presStyleCnt="0"/>
      <dgm:spPr/>
    </dgm:pt>
  </dgm:ptLst>
  <dgm:cxnLst>
    <dgm:cxn modelId="{41151215-906E-1E49-932B-607295B3C4A7}" type="presOf" srcId="{1EA420E9-1D9F-4641-AF6E-499BCBA942B1}" destId="{25CDF3AB-B389-5E47-8133-CAE281B3BDEF}" srcOrd="0" destOrd="0" presId="urn:microsoft.com/office/officeart/2008/layout/LinedList"/>
    <dgm:cxn modelId="{3C562A25-DA4B-4380-8D3C-64B7975A9087}" srcId="{654E3797-35B8-4623-A422-8E7AFF4F1208}" destId="{2C34CBAD-78AB-4139-BDE8-B8FC6BDE5BB7}" srcOrd="0" destOrd="0" parTransId="{EE74BEE2-F573-42CD-AB00-81DB346F3B9A}" sibTransId="{E73CCFAD-344F-4614-BDC2-4B0108EAA614}"/>
    <dgm:cxn modelId="{9D9E7728-BF74-48B0-85A7-D173FFF01464}" srcId="{654E3797-35B8-4623-A422-8E7AFF4F1208}" destId="{2CCB18F5-4961-4958-851C-E565D43C7D3F}" srcOrd="2" destOrd="0" parTransId="{FA79EF91-CF2E-421D-AA28-3B24B370F2B8}" sibTransId="{C7C9CE0E-92BC-45A3-AD71-9771F1E892E6}"/>
    <dgm:cxn modelId="{13265D37-DCF8-144F-9E1D-1BAD9207F626}" type="presOf" srcId="{2CCB18F5-4961-4958-851C-E565D43C7D3F}" destId="{982B033B-52E2-624C-86AD-EB3DF4A011EC}" srcOrd="0" destOrd="0" presId="urn:microsoft.com/office/officeart/2008/layout/LinedList"/>
    <dgm:cxn modelId="{83331E44-7EF8-4750-924E-4E7C01F6B288}" srcId="{654E3797-35B8-4623-A422-8E7AFF4F1208}" destId="{CB6898DF-37AA-46AD-A368-A30AB1ECB093}" srcOrd="1" destOrd="0" parTransId="{44D3EA42-76D2-4016-AE0D-6280A8F8E914}" sibTransId="{BA259F2B-4405-4D2B-99CD-0C090C69F722}"/>
    <dgm:cxn modelId="{571FDF5A-7D4C-FE49-BED5-3506ACB96381}" type="presOf" srcId="{10376F29-8F40-4BC8-A603-2B2B697A840D}" destId="{61C34710-BEF6-0E4A-A184-55D7AAD3F8DB}" srcOrd="0" destOrd="0" presId="urn:microsoft.com/office/officeart/2008/layout/LinedList"/>
    <dgm:cxn modelId="{0AE4EC6D-C03C-4D48-990D-6167F9CB8E4F}" srcId="{654E3797-35B8-4623-A422-8E7AFF4F1208}" destId="{1EA420E9-1D9F-4641-AF6E-499BCBA942B1}" srcOrd="4" destOrd="0" parTransId="{DD34D2CD-46EE-4DAE-B36F-A22DC0F1C6B1}" sibTransId="{5F2EDE98-AEBF-43A9-A701-9D64952F867D}"/>
    <dgm:cxn modelId="{665EE47C-86C8-1541-B375-4F784A533CFB}" type="presOf" srcId="{654E3797-35B8-4623-A422-8E7AFF4F1208}" destId="{6D06AD0C-2B67-8949-99F3-AB96B4EE8B45}" srcOrd="0" destOrd="0" presId="urn:microsoft.com/office/officeart/2008/layout/LinedList"/>
    <dgm:cxn modelId="{F126D292-50D8-4AB2-A6CA-BE77FE54555D}" srcId="{654E3797-35B8-4623-A422-8E7AFF4F1208}" destId="{10376F29-8F40-4BC8-A603-2B2B697A840D}" srcOrd="3" destOrd="0" parTransId="{AEED6372-5846-4691-AE24-0EB2367DBCE3}" sibTransId="{DF9BEA48-38CB-4A57-93DF-4C3A13F2B60F}"/>
    <dgm:cxn modelId="{A3DE85AD-9552-3C4F-9173-44349BAFE345}" type="presOf" srcId="{CB6898DF-37AA-46AD-A368-A30AB1ECB093}" destId="{B91161AE-246C-CE41-B3C6-64C47BA44C3F}" srcOrd="0" destOrd="0" presId="urn:microsoft.com/office/officeart/2008/layout/LinedList"/>
    <dgm:cxn modelId="{1A5F32BE-ED4C-794C-8771-5AA4A5DF9B5B}" type="presOf" srcId="{2C34CBAD-78AB-4139-BDE8-B8FC6BDE5BB7}" destId="{83A8A165-D1DA-F042-AC50-EBDBED351078}" srcOrd="0" destOrd="0" presId="urn:microsoft.com/office/officeart/2008/layout/LinedList"/>
    <dgm:cxn modelId="{8F653887-AA1F-1248-9854-972189F9B854}" type="presParOf" srcId="{6D06AD0C-2B67-8949-99F3-AB96B4EE8B45}" destId="{36E704DF-E1D4-9F4E-B843-826DD6D76A3F}" srcOrd="0" destOrd="0" presId="urn:microsoft.com/office/officeart/2008/layout/LinedList"/>
    <dgm:cxn modelId="{57CDB289-39C0-5A47-8686-40B36D01536C}" type="presParOf" srcId="{6D06AD0C-2B67-8949-99F3-AB96B4EE8B45}" destId="{CBC6749A-3B36-4048-B4D1-E009A698140C}" srcOrd="1" destOrd="0" presId="urn:microsoft.com/office/officeart/2008/layout/LinedList"/>
    <dgm:cxn modelId="{E9E7E5EF-5807-1A44-9EF8-7926FC0752AA}" type="presParOf" srcId="{CBC6749A-3B36-4048-B4D1-E009A698140C}" destId="{83A8A165-D1DA-F042-AC50-EBDBED351078}" srcOrd="0" destOrd="0" presId="urn:microsoft.com/office/officeart/2008/layout/LinedList"/>
    <dgm:cxn modelId="{681D79F6-55EE-AA41-BC09-E0D9F471E35F}" type="presParOf" srcId="{CBC6749A-3B36-4048-B4D1-E009A698140C}" destId="{CE2F524E-1550-A847-93B9-209BD5F30200}" srcOrd="1" destOrd="0" presId="urn:microsoft.com/office/officeart/2008/layout/LinedList"/>
    <dgm:cxn modelId="{3B4A33C4-1026-EA45-9701-8CC1F877E598}" type="presParOf" srcId="{6D06AD0C-2B67-8949-99F3-AB96B4EE8B45}" destId="{7E6FC2B4-882E-BB4D-A942-D21AB8D34EE1}" srcOrd="2" destOrd="0" presId="urn:microsoft.com/office/officeart/2008/layout/LinedList"/>
    <dgm:cxn modelId="{8EC2B6AB-C3F6-2F4D-9103-205C61A65043}" type="presParOf" srcId="{6D06AD0C-2B67-8949-99F3-AB96B4EE8B45}" destId="{8B5D708B-1219-7045-BDB2-939C171CD3FB}" srcOrd="3" destOrd="0" presId="urn:microsoft.com/office/officeart/2008/layout/LinedList"/>
    <dgm:cxn modelId="{78099278-B781-FB4B-9F87-A03D4A629E04}" type="presParOf" srcId="{8B5D708B-1219-7045-BDB2-939C171CD3FB}" destId="{B91161AE-246C-CE41-B3C6-64C47BA44C3F}" srcOrd="0" destOrd="0" presId="urn:microsoft.com/office/officeart/2008/layout/LinedList"/>
    <dgm:cxn modelId="{7EE895E4-C60E-D747-B687-8671A2AB10B5}" type="presParOf" srcId="{8B5D708B-1219-7045-BDB2-939C171CD3FB}" destId="{F57FDA38-A96A-0847-998A-3A9D6C5E83AC}" srcOrd="1" destOrd="0" presId="urn:microsoft.com/office/officeart/2008/layout/LinedList"/>
    <dgm:cxn modelId="{4F8F3177-608B-BF4F-B962-03E749E233EF}" type="presParOf" srcId="{6D06AD0C-2B67-8949-99F3-AB96B4EE8B45}" destId="{3717A889-F47C-CB40-BB2F-DCA667940CA5}" srcOrd="4" destOrd="0" presId="urn:microsoft.com/office/officeart/2008/layout/LinedList"/>
    <dgm:cxn modelId="{CEDD697A-CE53-0140-ADED-D08DE05AF4FD}" type="presParOf" srcId="{6D06AD0C-2B67-8949-99F3-AB96B4EE8B45}" destId="{06600297-DBB3-D247-9DC4-3CCC48ED8F95}" srcOrd="5" destOrd="0" presId="urn:microsoft.com/office/officeart/2008/layout/LinedList"/>
    <dgm:cxn modelId="{19C20881-2564-144A-A79B-B7E541DD5F83}" type="presParOf" srcId="{06600297-DBB3-D247-9DC4-3CCC48ED8F95}" destId="{982B033B-52E2-624C-86AD-EB3DF4A011EC}" srcOrd="0" destOrd="0" presId="urn:microsoft.com/office/officeart/2008/layout/LinedList"/>
    <dgm:cxn modelId="{BC5D8446-6B9A-8748-B4FB-824A973F456B}" type="presParOf" srcId="{06600297-DBB3-D247-9DC4-3CCC48ED8F95}" destId="{E17CDA93-422F-0A46-88E4-81024BF33111}" srcOrd="1" destOrd="0" presId="urn:microsoft.com/office/officeart/2008/layout/LinedList"/>
    <dgm:cxn modelId="{89F1BC1E-9A7C-FA41-AC9D-1E042E39FBDF}" type="presParOf" srcId="{6D06AD0C-2B67-8949-99F3-AB96B4EE8B45}" destId="{33E2EC46-4F6B-3D49-A7FA-515B2EDFADAD}" srcOrd="6" destOrd="0" presId="urn:microsoft.com/office/officeart/2008/layout/LinedList"/>
    <dgm:cxn modelId="{3AC7C81A-2B34-0F41-BC34-509E678E15A4}" type="presParOf" srcId="{6D06AD0C-2B67-8949-99F3-AB96B4EE8B45}" destId="{ACC5C5DA-A135-9340-9170-E3EB572731BC}" srcOrd="7" destOrd="0" presId="urn:microsoft.com/office/officeart/2008/layout/LinedList"/>
    <dgm:cxn modelId="{2484A217-1122-0C44-A1F3-07FEF0A133FA}" type="presParOf" srcId="{ACC5C5DA-A135-9340-9170-E3EB572731BC}" destId="{61C34710-BEF6-0E4A-A184-55D7AAD3F8DB}" srcOrd="0" destOrd="0" presId="urn:microsoft.com/office/officeart/2008/layout/LinedList"/>
    <dgm:cxn modelId="{F95415E3-1B6E-1B48-8F79-203B02148DC7}" type="presParOf" srcId="{ACC5C5DA-A135-9340-9170-E3EB572731BC}" destId="{CB027440-F054-3541-B372-934A7241D0C7}" srcOrd="1" destOrd="0" presId="urn:microsoft.com/office/officeart/2008/layout/LinedList"/>
    <dgm:cxn modelId="{56C49934-DA06-E14D-BE9C-7564514EFEE3}" type="presParOf" srcId="{6D06AD0C-2B67-8949-99F3-AB96B4EE8B45}" destId="{0AEDCA40-DE29-954F-A6D6-A8357C387728}" srcOrd="8" destOrd="0" presId="urn:microsoft.com/office/officeart/2008/layout/LinedList"/>
    <dgm:cxn modelId="{1C0096DF-EC91-7A4E-B99F-0977952AEF62}" type="presParOf" srcId="{6D06AD0C-2B67-8949-99F3-AB96B4EE8B45}" destId="{304E7F68-118E-3C40-A7BC-5CDEF0CCBD37}" srcOrd="9" destOrd="0" presId="urn:microsoft.com/office/officeart/2008/layout/LinedList"/>
    <dgm:cxn modelId="{66346332-132A-B647-B0EF-97636BE4417D}" type="presParOf" srcId="{304E7F68-118E-3C40-A7BC-5CDEF0CCBD37}" destId="{25CDF3AB-B389-5E47-8133-CAE281B3BDEF}" srcOrd="0" destOrd="0" presId="urn:microsoft.com/office/officeart/2008/layout/LinedList"/>
    <dgm:cxn modelId="{370E5736-DC15-B94F-823E-431C79D46992}" type="presParOf" srcId="{304E7F68-118E-3C40-A7BC-5CDEF0CCBD37}" destId="{49FD6963-4606-6740-986C-2A125F79EC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549BF9-1644-47FD-87BE-B1175F359D8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3A9870-5DEA-4E7C-BBC5-7C59F96B637E}">
      <dgm:prSet/>
      <dgm:spPr/>
      <dgm:t>
        <a:bodyPr/>
        <a:lstStyle/>
        <a:p>
          <a:r>
            <a:rPr lang="en-GB"/>
            <a:t>Original (Object-oriented)</a:t>
          </a:r>
          <a:endParaRPr lang="en-US"/>
        </a:p>
      </dgm:t>
    </dgm:pt>
    <dgm:pt modelId="{6FEF9888-BA80-4AED-A4FC-664B4D6900FC}" type="parTrans" cxnId="{BECE4597-5CD0-4505-8D28-A555F870F546}">
      <dgm:prSet/>
      <dgm:spPr/>
      <dgm:t>
        <a:bodyPr/>
        <a:lstStyle/>
        <a:p>
          <a:endParaRPr lang="en-US"/>
        </a:p>
      </dgm:t>
    </dgm:pt>
    <dgm:pt modelId="{95768303-3123-45C7-9B43-9919ED982407}" type="sibTrans" cxnId="{BECE4597-5CD0-4505-8D28-A555F870F546}">
      <dgm:prSet/>
      <dgm:spPr/>
      <dgm:t>
        <a:bodyPr/>
        <a:lstStyle/>
        <a:p>
          <a:endParaRPr lang="en-US"/>
        </a:p>
      </dgm:t>
    </dgm:pt>
    <dgm:pt modelId="{366006F1-A402-4501-86F4-10B7784AC9D2}">
      <dgm:prSet/>
      <dgm:spPr/>
      <dgm:t>
        <a:bodyPr/>
        <a:lstStyle/>
        <a:p>
          <a:r>
            <a:rPr lang="en-GB"/>
            <a:t>CQRS (Event oriented)</a:t>
          </a:r>
          <a:endParaRPr lang="en-US"/>
        </a:p>
      </dgm:t>
    </dgm:pt>
    <dgm:pt modelId="{C73AAE88-B666-41A1-B5AA-245BCD9629F1}" type="parTrans" cxnId="{3A1BBE19-A75C-48D6-BB62-D911389F9E50}">
      <dgm:prSet/>
      <dgm:spPr/>
      <dgm:t>
        <a:bodyPr/>
        <a:lstStyle/>
        <a:p>
          <a:endParaRPr lang="en-US"/>
        </a:p>
      </dgm:t>
    </dgm:pt>
    <dgm:pt modelId="{F3F83D51-11FD-4F67-AD89-86EF7932839A}" type="sibTrans" cxnId="{3A1BBE19-A75C-48D6-BB62-D911389F9E50}">
      <dgm:prSet/>
      <dgm:spPr/>
      <dgm:t>
        <a:bodyPr/>
        <a:lstStyle/>
        <a:p>
          <a:endParaRPr lang="en-US"/>
        </a:p>
      </dgm:t>
    </dgm:pt>
    <dgm:pt modelId="{11A8D7A0-E38D-47D9-A3A0-61A4072C8D1F}">
      <dgm:prSet/>
      <dgm:spPr/>
      <dgm:t>
        <a:bodyPr/>
        <a:lstStyle/>
        <a:p>
          <a:r>
            <a:rPr lang="en-US"/>
            <a:t>SOA Udi Dahan (Event oriented)</a:t>
          </a:r>
        </a:p>
      </dgm:t>
    </dgm:pt>
    <dgm:pt modelId="{669FACA5-FCD7-4847-B3E0-D79549B5FB92}" type="parTrans" cxnId="{0EEAF21B-BA6E-48CE-8706-839C02EF2D8D}">
      <dgm:prSet/>
      <dgm:spPr/>
      <dgm:t>
        <a:bodyPr/>
        <a:lstStyle/>
        <a:p>
          <a:endParaRPr lang="en-US"/>
        </a:p>
      </dgm:t>
    </dgm:pt>
    <dgm:pt modelId="{5F29D989-5C1E-4EE8-A1B9-12DF61D4E2D9}" type="sibTrans" cxnId="{0EEAF21B-BA6E-48CE-8706-839C02EF2D8D}">
      <dgm:prSet/>
      <dgm:spPr/>
      <dgm:t>
        <a:bodyPr/>
        <a:lstStyle/>
        <a:p>
          <a:endParaRPr lang="en-US"/>
        </a:p>
      </dgm:t>
    </dgm:pt>
    <dgm:pt modelId="{9E28D4C5-5612-4FED-98E4-58C7DC165385}">
      <dgm:prSet/>
      <dgm:spPr/>
      <dgm:t>
        <a:bodyPr/>
        <a:lstStyle/>
        <a:p>
          <a:r>
            <a:rPr lang="en-US"/>
            <a:t>Vlingo (Actor model)</a:t>
          </a:r>
        </a:p>
      </dgm:t>
    </dgm:pt>
    <dgm:pt modelId="{EE669C0E-D1D7-49A4-9B15-D751076B64F5}" type="parTrans" cxnId="{9E0818BB-814F-4871-B14B-AD59B4D6ADC5}">
      <dgm:prSet/>
      <dgm:spPr/>
      <dgm:t>
        <a:bodyPr/>
        <a:lstStyle/>
        <a:p>
          <a:endParaRPr lang="en-US"/>
        </a:p>
      </dgm:t>
    </dgm:pt>
    <dgm:pt modelId="{0B0A9AC7-FEA7-4D37-9312-F6694B895504}" type="sibTrans" cxnId="{9E0818BB-814F-4871-B14B-AD59B4D6ADC5}">
      <dgm:prSet/>
      <dgm:spPr/>
      <dgm:t>
        <a:bodyPr/>
        <a:lstStyle/>
        <a:p>
          <a:endParaRPr lang="en-US"/>
        </a:p>
      </dgm:t>
    </dgm:pt>
    <dgm:pt modelId="{D7D7A136-EE9A-1D48-85B7-454943FDFC27}" type="pres">
      <dgm:prSet presAssocID="{AB549BF9-1644-47FD-87BE-B1175F359D8E}" presName="vert0" presStyleCnt="0">
        <dgm:presLayoutVars>
          <dgm:dir/>
          <dgm:animOne val="branch"/>
          <dgm:animLvl val="lvl"/>
        </dgm:presLayoutVars>
      </dgm:prSet>
      <dgm:spPr/>
    </dgm:pt>
    <dgm:pt modelId="{FE3FD22C-7270-A04E-84EE-DED18756A531}" type="pres">
      <dgm:prSet presAssocID="{843A9870-5DEA-4E7C-BBC5-7C59F96B637E}" presName="thickLine" presStyleLbl="alignNode1" presStyleIdx="0" presStyleCnt="4"/>
      <dgm:spPr/>
    </dgm:pt>
    <dgm:pt modelId="{61313344-5C74-FC48-B6E9-C2BEE703BCED}" type="pres">
      <dgm:prSet presAssocID="{843A9870-5DEA-4E7C-BBC5-7C59F96B637E}" presName="horz1" presStyleCnt="0"/>
      <dgm:spPr/>
    </dgm:pt>
    <dgm:pt modelId="{62686512-BFA3-EC47-864A-C19B2F9078AC}" type="pres">
      <dgm:prSet presAssocID="{843A9870-5DEA-4E7C-BBC5-7C59F96B637E}" presName="tx1" presStyleLbl="revTx" presStyleIdx="0" presStyleCnt="4"/>
      <dgm:spPr/>
    </dgm:pt>
    <dgm:pt modelId="{3AF828AA-45C1-EA49-A6C7-5553C8BA2117}" type="pres">
      <dgm:prSet presAssocID="{843A9870-5DEA-4E7C-BBC5-7C59F96B637E}" presName="vert1" presStyleCnt="0"/>
      <dgm:spPr/>
    </dgm:pt>
    <dgm:pt modelId="{9950A398-F1B4-B741-9D6F-05696E549D1F}" type="pres">
      <dgm:prSet presAssocID="{366006F1-A402-4501-86F4-10B7784AC9D2}" presName="thickLine" presStyleLbl="alignNode1" presStyleIdx="1" presStyleCnt="4"/>
      <dgm:spPr/>
    </dgm:pt>
    <dgm:pt modelId="{F0224454-935D-E04C-9D20-F3C2F7699B07}" type="pres">
      <dgm:prSet presAssocID="{366006F1-A402-4501-86F4-10B7784AC9D2}" presName="horz1" presStyleCnt="0"/>
      <dgm:spPr/>
    </dgm:pt>
    <dgm:pt modelId="{B1CFC1A9-4EB5-844F-9C32-33C0F5B113BC}" type="pres">
      <dgm:prSet presAssocID="{366006F1-A402-4501-86F4-10B7784AC9D2}" presName="tx1" presStyleLbl="revTx" presStyleIdx="1" presStyleCnt="4"/>
      <dgm:spPr/>
    </dgm:pt>
    <dgm:pt modelId="{B11A2D69-860F-7E4D-A581-97BBB20676F3}" type="pres">
      <dgm:prSet presAssocID="{366006F1-A402-4501-86F4-10B7784AC9D2}" presName="vert1" presStyleCnt="0"/>
      <dgm:spPr/>
    </dgm:pt>
    <dgm:pt modelId="{BBEDBE8B-62C3-534C-A253-2236C8A22A6B}" type="pres">
      <dgm:prSet presAssocID="{11A8D7A0-E38D-47D9-A3A0-61A4072C8D1F}" presName="thickLine" presStyleLbl="alignNode1" presStyleIdx="2" presStyleCnt="4"/>
      <dgm:spPr/>
    </dgm:pt>
    <dgm:pt modelId="{0089BD9C-EC70-AE4D-8F44-6CFB574F603C}" type="pres">
      <dgm:prSet presAssocID="{11A8D7A0-E38D-47D9-A3A0-61A4072C8D1F}" presName="horz1" presStyleCnt="0"/>
      <dgm:spPr/>
    </dgm:pt>
    <dgm:pt modelId="{ED1A5821-9B45-1F47-983E-B3229D299F46}" type="pres">
      <dgm:prSet presAssocID="{11A8D7A0-E38D-47D9-A3A0-61A4072C8D1F}" presName="tx1" presStyleLbl="revTx" presStyleIdx="2" presStyleCnt="4"/>
      <dgm:spPr/>
    </dgm:pt>
    <dgm:pt modelId="{3E475C68-1194-CB4B-9D4B-4008696A538C}" type="pres">
      <dgm:prSet presAssocID="{11A8D7A0-E38D-47D9-A3A0-61A4072C8D1F}" presName="vert1" presStyleCnt="0"/>
      <dgm:spPr/>
    </dgm:pt>
    <dgm:pt modelId="{CAE8EBC0-597F-6546-8F2C-ED28FFB47B41}" type="pres">
      <dgm:prSet presAssocID="{9E28D4C5-5612-4FED-98E4-58C7DC165385}" presName="thickLine" presStyleLbl="alignNode1" presStyleIdx="3" presStyleCnt="4"/>
      <dgm:spPr/>
    </dgm:pt>
    <dgm:pt modelId="{FDE23A10-7859-B246-ADCB-939F277AC6D0}" type="pres">
      <dgm:prSet presAssocID="{9E28D4C5-5612-4FED-98E4-58C7DC165385}" presName="horz1" presStyleCnt="0"/>
      <dgm:spPr/>
    </dgm:pt>
    <dgm:pt modelId="{0A5548C0-98F9-D647-A9A6-0E4573E58EC5}" type="pres">
      <dgm:prSet presAssocID="{9E28D4C5-5612-4FED-98E4-58C7DC165385}" presName="tx1" presStyleLbl="revTx" presStyleIdx="3" presStyleCnt="4"/>
      <dgm:spPr/>
    </dgm:pt>
    <dgm:pt modelId="{F22BFDCE-D1AB-2846-B9AF-D1A79B7C200C}" type="pres">
      <dgm:prSet presAssocID="{9E28D4C5-5612-4FED-98E4-58C7DC165385}" presName="vert1" presStyleCnt="0"/>
      <dgm:spPr/>
    </dgm:pt>
  </dgm:ptLst>
  <dgm:cxnLst>
    <dgm:cxn modelId="{B5257D0A-248A-3249-BE1E-0A044F2C70D6}" type="presOf" srcId="{9E28D4C5-5612-4FED-98E4-58C7DC165385}" destId="{0A5548C0-98F9-D647-A9A6-0E4573E58EC5}" srcOrd="0" destOrd="0" presId="urn:microsoft.com/office/officeart/2008/layout/LinedList"/>
    <dgm:cxn modelId="{3A1BBE19-A75C-48D6-BB62-D911389F9E50}" srcId="{AB549BF9-1644-47FD-87BE-B1175F359D8E}" destId="{366006F1-A402-4501-86F4-10B7784AC9D2}" srcOrd="1" destOrd="0" parTransId="{C73AAE88-B666-41A1-B5AA-245BCD9629F1}" sibTransId="{F3F83D51-11FD-4F67-AD89-86EF7932839A}"/>
    <dgm:cxn modelId="{0EEAF21B-BA6E-48CE-8706-839C02EF2D8D}" srcId="{AB549BF9-1644-47FD-87BE-B1175F359D8E}" destId="{11A8D7A0-E38D-47D9-A3A0-61A4072C8D1F}" srcOrd="2" destOrd="0" parTransId="{669FACA5-FCD7-4847-B3E0-D79549B5FB92}" sibTransId="{5F29D989-5C1E-4EE8-A1B9-12DF61D4E2D9}"/>
    <dgm:cxn modelId="{19F7B52E-4F6A-E04A-B4BA-B9638748AB4F}" type="presOf" srcId="{366006F1-A402-4501-86F4-10B7784AC9D2}" destId="{B1CFC1A9-4EB5-844F-9C32-33C0F5B113BC}" srcOrd="0" destOrd="0" presId="urn:microsoft.com/office/officeart/2008/layout/LinedList"/>
    <dgm:cxn modelId="{F07E1442-E39D-8E41-A071-044A3451E1A7}" type="presOf" srcId="{843A9870-5DEA-4E7C-BBC5-7C59F96B637E}" destId="{62686512-BFA3-EC47-864A-C19B2F9078AC}" srcOrd="0" destOrd="0" presId="urn:microsoft.com/office/officeart/2008/layout/LinedList"/>
    <dgm:cxn modelId="{92E82442-7D95-0949-B423-871722EB84FD}" type="presOf" srcId="{11A8D7A0-E38D-47D9-A3A0-61A4072C8D1F}" destId="{ED1A5821-9B45-1F47-983E-B3229D299F46}" srcOrd="0" destOrd="0" presId="urn:microsoft.com/office/officeart/2008/layout/LinedList"/>
    <dgm:cxn modelId="{BECE4597-5CD0-4505-8D28-A555F870F546}" srcId="{AB549BF9-1644-47FD-87BE-B1175F359D8E}" destId="{843A9870-5DEA-4E7C-BBC5-7C59F96B637E}" srcOrd="0" destOrd="0" parTransId="{6FEF9888-BA80-4AED-A4FC-664B4D6900FC}" sibTransId="{95768303-3123-45C7-9B43-9919ED982407}"/>
    <dgm:cxn modelId="{617C6797-C381-F24C-8662-C833AE7298C0}" type="presOf" srcId="{AB549BF9-1644-47FD-87BE-B1175F359D8E}" destId="{D7D7A136-EE9A-1D48-85B7-454943FDFC27}" srcOrd="0" destOrd="0" presId="urn:microsoft.com/office/officeart/2008/layout/LinedList"/>
    <dgm:cxn modelId="{9E0818BB-814F-4871-B14B-AD59B4D6ADC5}" srcId="{AB549BF9-1644-47FD-87BE-B1175F359D8E}" destId="{9E28D4C5-5612-4FED-98E4-58C7DC165385}" srcOrd="3" destOrd="0" parTransId="{EE669C0E-D1D7-49A4-9B15-D751076B64F5}" sibTransId="{0B0A9AC7-FEA7-4D37-9312-F6694B895504}"/>
    <dgm:cxn modelId="{C3CDABCC-B970-4841-80AC-828147690A7C}" type="presParOf" srcId="{D7D7A136-EE9A-1D48-85B7-454943FDFC27}" destId="{FE3FD22C-7270-A04E-84EE-DED18756A531}" srcOrd="0" destOrd="0" presId="urn:microsoft.com/office/officeart/2008/layout/LinedList"/>
    <dgm:cxn modelId="{CCA5ABCD-6F50-B847-BEBC-A9254F15D3D9}" type="presParOf" srcId="{D7D7A136-EE9A-1D48-85B7-454943FDFC27}" destId="{61313344-5C74-FC48-B6E9-C2BEE703BCED}" srcOrd="1" destOrd="0" presId="urn:microsoft.com/office/officeart/2008/layout/LinedList"/>
    <dgm:cxn modelId="{5139BF8C-2E73-8149-AC4B-2453C0EE47BB}" type="presParOf" srcId="{61313344-5C74-FC48-B6E9-C2BEE703BCED}" destId="{62686512-BFA3-EC47-864A-C19B2F9078AC}" srcOrd="0" destOrd="0" presId="urn:microsoft.com/office/officeart/2008/layout/LinedList"/>
    <dgm:cxn modelId="{E989832B-91D2-9A42-B8EF-256440670957}" type="presParOf" srcId="{61313344-5C74-FC48-B6E9-C2BEE703BCED}" destId="{3AF828AA-45C1-EA49-A6C7-5553C8BA2117}" srcOrd="1" destOrd="0" presId="urn:microsoft.com/office/officeart/2008/layout/LinedList"/>
    <dgm:cxn modelId="{F2113F14-0E99-4F46-BFB0-1F7B3242570C}" type="presParOf" srcId="{D7D7A136-EE9A-1D48-85B7-454943FDFC27}" destId="{9950A398-F1B4-B741-9D6F-05696E549D1F}" srcOrd="2" destOrd="0" presId="urn:microsoft.com/office/officeart/2008/layout/LinedList"/>
    <dgm:cxn modelId="{7CB78C67-97F5-8848-A3A9-50EC6F58AA21}" type="presParOf" srcId="{D7D7A136-EE9A-1D48-85B7-454943FDFC27}" destId="{F0224454-935D-E04C-9D20-F3C2F7699B07}" srcOrd="3" destOrd="0" presId="urn:microsoft.com/office/officeart/2008/layout/LinedList"/>
    <dgm:cxn modelId="{E6871C6B-3DE4-EF42-8CA2-1FD38A7B5419}" type="presParOf" srcId="{F0224454-935D-E04C-9D20-F3C2F7699B07}" destId="{B1CFC1A9-4EB5-844F-9C32-33C0F5B113BC}" srcOrd="0" destOrd="0" presId="urn:microsoft.com/office/officeart/2008/layout/LinedList"/>
    <dgm:cxn modelId="{82899AD3-8930-A145-8F3B-9C5E199EDF69}" type="presParOf" srcId="{F0224454-935D-E04C-9D20-F3C2F7699B07}" destId="{B11A2D69-860F-7E4D-A581-97BBB20676F3}" srcOrd="1" destOrd="0" presId="urn:microsoft.com/office/officeart/2008/layout/LinedList"/>
    <dgm:cxn modelId="{257ED3FA-485A-6943-ACDD-EB912924119D}" type="presParOf" srcId="{D7D7A136-EE9A-1D48-85B7-454943FDFC27}" destId="{BBEDBE8B-62C3-534C-A253-2236C8A22A6B}" srcOrd="4" destOrd="0" presId="urn:microsoft.com/office/officeart/2008/layout/LinedList"/>
    <dgm:cxn modelId="{077F2A5E-BEE3-074B-9B70-6E548700055F}" type="presParOf" srcId="{D7D7A136-EE9A-1D48-85B7-454943FDFC27}" destId="{0089BD9C-EC70-AE4D-8F44-6CFB574F603C}" srcOrd="5" destOrd="0" presId="urn:microsoft.com/office/officeart/2008/layout/LinedList"/>
    <dgm:cxn modelId="{8D1BB909-D8E1-6548-9822-11842E2FC951}" type="presParOf" srcId="{0089BD9C-EC70-AE4D-8F44-6CFB574F603C}" destId="{ED1A5821-9B45-1F47-983E-B3229D299F46}" srcOrd="0" destOrd="0" presId="urn:microsoft.com/office/officeart/2008/layout/LinedList"/>
    <dgm:cxn modelId="{4C8AFCD5-894F-0D47-9283-DB86310ACD45}" type="presParOf" srcId="{0089BD9C-EC70-AE4D-8F44-6CFB574F603C}" destId="{3E475C68-1194-CB4B-9D4B-4008696A538C}" srcOrd="1" destOrd="0" presId="urn:microsoft.com/office/officeart/2008/layout/LinedList"/>
    <dgm:cxn modelId="{DFC010D6-F344-6A40-BCE6-3DB3D9406EC1}" type="presParOf" srcId="{D7D7A136-EE9A-1D48-85B7-454943FDFC27}" destId="{CAE8EBC0-597F-6546-8F2C-ED28FFB47B41}" srcOrd="6" destOrd="0" presId="urn:microsoft.com/office/officeart/2008/layout/LinedList"/>
    <dgm:cxn modelId="{657A365F-9128-D04E-946A-A438A80E149F}" type="presParOf" srcId="{D7D7A136-EE9A-1D48-85B7-454943FDFC27}" destId="{FDE23A10-7859-B246-ADCB-939F277AC6D0}" srcOrd="7" destOrd="0" presId="urn:microsoft.com/office/officeart/2008/layout/LinedList"/>
    <dgm:cxn modelId="{AB5AAEEC-ACF6-D949-9567-2F43B3EACA5B}" type="presParOf" srcId="{FDE23A10-7859-B246-ADCB-939F277AC6D0}" destId="{0A5548C0-98F9-D647-A9A6-0E4573E58EC5}" srcOrd="0" destOrd="0" presId="urn:microsoft.com/office/officeart/2008/layout/LinedList"/>
    <dgm:cxn modelId="{5BE149E2-7710-2242-B32B-C25008292431}" type="presParOf" srcId="{FDE23A10-7859-B246-ADCB-939F277AC6D0}" destId="{F22BFDCE-D1AB-2846-B9AF-D1A79B7C2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B574F-6201-1C4A-BF2C-13ED85896DDD}">
      <dsp:nvSpPr>
        <dsp:cNvPr id="0" name=""/>
        <dsp:cNvSpPr/>
      </dsp:nvSpPr>
      <dsp:spPr>
        <a:xfrm>
          <a:off x="0" y="0"/>
          <a:ext cx="420528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C40C1C-99BC-714F-9D67-DA38A0B98345}">
      <dsp:nvSpPr>
        <dsp:cNvPr id="0" name=""/>
        <dsp:cNvSpPr/>
      </dsp:nvSpPr>
      <dsp:spPr>
        <a:xfrm>
          <a:off x="0" y="0"/>
          <a:ext cx="4205288" cy="184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Accidental Complexity</a:t>
          </a:r>
          <a:endParaRPr lang="en-US" sz="5400" kern="1200"/>
        </a:p>
      </dsp:txBody>
      <dsp:txXfrm>
        <a:off x="0" y="0"/>
        <a:ext cx="4205288" cy="1847850"/>
      </dsp:txXfrm>
    </dsp:sp>
    <dsp:sp modelId="{1EF5FF35-84CF-894E-8544-52F360648802}">
      <dsp:nvSpPr>
        <dsp:cNvPr id="0" name=""/>
        <dsp:cNvSpPr/>
      </dsp:nvSpPr>
      <dsp:spPr>
        <a:xfrm>
          <a:off x="0" y="1847850"/>
          <a:ext cx="420528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7E99D9-E597-E845-B867-23D326D6324A}">
      <dsp:nvSpPr>
        <dsp:cNvPr id="0" name=""/>
        <dsp:cNvSpPr/>
      </dsp:nvSpPr>
      <dsp:spPr>
        <a:xfrm>
          <a:off x="0" y="1847850"/>
          <a:ext cx="4205288" cy="184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Essential Complexity</a:t>
          </a:r>
          <a:endParaRPr lang="en-US" sz="5400" kern="1200"/>
        </a:p>
      </dsp:txBody>
      <dsp:txXfrm>
        <a:off x="0" y="1847850"/>
        <a:ext cx="4205288" cy="1847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95095-280F-8D41-ABA1-A4B59C1961EC}">
      <dsp:nvSpPr>
        <dsp:cNvPr id="0" name=""/>
        <dsp:cNvSpPr/>
      </dsp:nvSpPr>
      <dsp:spPr>
        <a:xfrm>
          <a:off x="0" y="451"/>
          <a:ext cx="420528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E9AF1A-652B-A346-AEDD-62A4BACB20F3}">
      <dsp:nvSpPr>
        <dsp:cNvPr id="0" name=""/>
        <dsp:cNvSpPr/>
      </dsp:nvSpPr>
      <dsp:spPr>
        <a:xfrm>
          <a:off x="0" y="451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Compile Time</a:t>
          </a:r>
          <a:endParaRPr lang="en-US" sz="3400" kern="1200" dirty="0"/>
        </a:p>
      </dsp:txBody>
      <dsp:txXfrm>
        <a:off x="0" y="451"/>
        <a:ext cx="4205288" cy="738959"/>
      </dsp:txXfrm>
    </dsp:sp>
    <dsp:sp modelId="{74CCCF55-D049-C146-BACB-FE9C207496EC}">
      <dsp:nvSpPr>
        <dsp:cNvPr id="0" name=""/>
        <dsp:cNvSpPr/>
      </dsp:nvSpPr>
      <dsp:spPr>
        <a:xfrm>
          <a:off x="0" y="739410"/>
          <a:ext cx="4205288" cy="0"/>
        </a:xfrm>
        <a:prstGeom prst="line">
          <a:avLst/>
        </a:prstGeom>
        <a:gradFill rotWithShape="0">
          <a:gsLst>
            <a:gs pos="0">
              <a:schemeClr val="accent5">
                <a:hueOff val="-59968"/>
                <a:satOff val="-2224"/>
                <a:lumOff val="3529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59968"/>
                <a:satOff val="-2224"/>
                <a:lumOff val="3529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9968"/>
              <a:satOff val="-2224"/>
              <a:lumOff val="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F4598D-ACD3-8A4A-894F-A3EC88A6D1FA}">
      <dsp:nvSpPr>
        <dsp:cNvPr id="0" name=""/>
        <dsp:cNvSpPr/>
      </dsp:nvSpPr>
      <dsp:spPr>
        <a:xfrm>
          <a:off x="0" y="739410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Run Time</a:t>
          </a:r>
          <a:endParaRPr lang="en-US" sz="3400" kern="1200" dirty="0"/>
        </a:p>
      </dsp:txBody>
      <dsp:txXfrm>
        <a:off x="0" y="739410"/>
        <a:ext cx="4205288" cy="738959"/>
      </dsp:txXfrm>
    </dsp:sp>
    <dsp:sp modelId="{64DCE04E-90E9-5045-B59B-A4B8A1ED5BCD}">
      <dsp:nvSpPr>
        <dsp:cNvPr id="0" name=""/>
        <dsp:cNvSpPr/>
      </dsp:nvSpPr>
      <dsp:spPr>
        <a:xfrm>
          <a:off x="0" y="1478370"/>
          <a:ext cx="4205288" cy="0"/>
        </a:xfrm>
        <a:prstGeom prst="line">
          <a:avLst/>
        </a:prstGeom>
        <a:gradFill rotWithShape="0">
          <a:gsLst>
            <a:gs pos="0">
              <a:schemeClr val="accent5">
                <a:hueOff val="-119936"/>
                <a:satOff val="-4449"/>
                <a:lumOff val="7059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119936"/>
                <a:satOff val="-4449"/>
                <a:lumOff val="7059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174150-83D7-5A41-9E55-AE1BA04D87BB}">
      <dsp:nvSpPr>
        <dsp:cNvPr id="0" name=""/>
        <dsp:cNvSpPr/>
      </dsp:nvSpPr>
      <dsp:spPr>
        <a:xfrm>
          <a:off x="0" y="1478370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Temporal</a:t>
          </a:r>
          <a:endParaRPr lang="en-US" sz="3400" kern="1200" dirty="0"/>
        </a:p>
      </dsp:txBody>
      <dsp:txXfrm>
        <a:off x="0" y="1478370"/>
        <a:ext cx="4205288" cy="738959"/>
      </dsp:txXfrm>
    </dsp:sp>
    <dsp:sp modelId="{B69C3153-A07F-9B4F-8471-7882B066D5C6}">
      <dsp:nvSpPr>
        <dsp:cNvPr id="0" name=""/>
        <dsp:cNvSpPr/>
      </dsp:nvSpPr>
      <dsp:spPr>
        <a:xfrm>
          <a:off x="0" y="2217329"/>
          <a:ext cx="4205288" cy="0"/>
        </a:xfrm>
        <a:prstGeom prst="line">
          <a:avLst/>
        </a:prstGeom>
        <a:gradFill rotWithShape="0">
          <a:gsLst>
            <a:gs pos="0">
              <a:schemeClr val="accent5">
                <a:hueOff val="-179905"/>
                <a:satOff val="-6673"/>
                <a:lumOff val="10588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179905"/>
                <a:satOff val="-6673"/>
                <a:lumOff val="10588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79905"/>
              <a:satOff val="-6673"/>
              <a:lumOff val="10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2FD33-DCFF-A747-9FE4-C6553F34DD03}">
      <dsp:nvSpPr>
        <dsp:cNvPr id="0" name=""/>
        <dsp:cNvSpPr/>
      </dsp:nvSpPr>
      <dsp:spPr>
        <a:xfrm>
          <a:off x="0" y="2217329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Semantic</a:t>
          </a:r>
          <a:endParaRPr lang="en-US" sz="3400" kern="1200" dirty="0"/>
        </a:p>
      </dsp:txBody>
      <dsp:txXfrm>
        <a:off x="0" y="2217329"/>
        <a:ext cx="4205288" cy="738959"/>
      </dsp:txXfrm>
    </dsp:sp>
    <dsp:sp modelId="{7AB15BEA-1CE0-CA48-BEBB-5612527EACFF}">
      <dsp:nvSpPr>
        <dsp:cNvPr id="0" name=""/>
        <dsp:cNvSpPr/>
      </dsp:nvSpPr>
      <dsp:spPr>
        <a:xfrm>
          <a:off x="0" y="2956289"/>
          <a:ext cx="4205288" cy="0"/>
        </a:xfrm>
        <a:prstGeom prst="line">
          <a:avLst/>
        </a:prstGeom>
        <a:gradFill rotWithShape="0">
          <a:gsLst>
            <a:gs pos="0">
              <a:schemeClr val="accent5">
                <a:hueOff val="-239873"/>
                <a:satOff val="-8897"/>
                <a:lumOff val="14117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5">
                <a:hueOff val="-239873"/>
                <a:satOff val="-8897"/>
                <a:lumOff val="14117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074571-B57B-B342-AB3F-71EE9C842CCB}">
      <dsp:nvSpPr>
        <dsp:cNvPr id="0" name=""/>
        <dsp:cNvSpPr/>
      </dsp:nvSpPr>
      <dsp:spPr>
        <a:xfrm>
          <a:off x="0" y="2956289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Database transactions</a:t>
          </a:r>
        </a:p>
      </dsp:txBody>
      <dsp:txXfrm>
        <a:off x="0" y="2956289"/>
        <a:ext cx="4205288" cy="7389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5D386-0F23-5E4E-8CBC-0F8FBE462DC6}">
      <dsp:nvSpPr>
        <dsp:cNvPr id="0" name=""/>
        <dsp:cNvSpPr/>
      </dsp:nvSpPr>
      <dsp:spPr>
        <a:xfrm>
          <a:off x="0" y="1804"/>
          <a:ext cx="42052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01C26E-75DD-5347-B124-889E6DC12C87}">
      <dsp:nvSpPr>
        <dsp:cNvPr id="0" name=""/>
        <dsp:cNvSpPr/>
      </dsp:nvSpPr>
      <dsp:spPr>
        <a:xfrm>
          <a:off x="0" y="1804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Terms have a specific semantic meaning in a context</a:t>
          </a:r>
          <a:endParaRPr lang="en-US" sz="2500" kern="1200"/>
        </a:p>
      </dsp:txBody>
      <dsp:txXfrm>
        <a:off x="0" y="1804"/>
        <a:ext cx="4205288" cy="1230696"/>
      </dsp:txXfrm>
    </dsp:sp>
    <dsp:sp modelId="{E75500B9-F5B4-4140-9CEF-DF9419C31DCC}">
      <dsp:nvSpPr>
        <dsp:cNvPr id="0" name=""/>
        <dsp:cNvSpPr/>
      </dsp:nvSpPr>
      <dsp:spPr>
        <a:xfrm>
          <a:off x="0" y="1232501"/>
          <a:ext cx="42052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8FA31D-82A3-EE43-B215-E54B20D19FD8}">
      <dsp:nvSpPr>
        <dsp:cNvPr id="0" name=""/>
        <dsp:cNvSpPr/>
      </dsp:nvSpPr>
      <dsp:spPr>
        <a:xfrm>
          <a:off x="0" y="1232501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term may have a different meaning in a different context. Or none at all.</a:t>
          </a:r>
        </a:p>
      </dsp:txBody>
      <dsp:txXfrm>
        <a:off x="0" y="1232501"/>
        <a:ext cx="4205288" cy="1230696"/>
      </dsp:txXfrm>
    </dsp:sp>
    <dsp:sp modelId="{C04E1FB8-D65D-AB45-95C9-F5DABA3FAFB4}">
      <dsp:nvSpPr>
        <dsp:cNvPr id="0" name=""/>
        <dsp:cNvSpPr/>
      </dsp:nvSpPr>
      <dsp:spPr>
        <a:xfrm>
          <a:off x="0" y="2463198"/>
          <a:ext cx="42052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FAA5DD-8682-5247-8893-370716D24CC0}">
      <dsp:nvSpPr>
        <dsp:cNvPr id="0" name=""/>
        <dsp:cNvSpPr/>
      </dsp:nvSpPr>
      <dsp:spPr>
        <a:xfrm>
          <a:off x="0" y="2463198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bounded context provides a place for a set of terms to have meaning</a:t>
          </a:r>
        </a:p>
      </dsp:txBody>
      <dsp:txXfrm>
        <a:off x="0" y="2463198"/>
        <a:ext cx="4205288" cy="1230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E1F27-C937-564B-9EEF-F3D026687B7B}">
      <dsp:nvSpPr>
        <dsp:cNvPr id="0" name=""/>
        <dsp:cNvSpPr/>
      </dsp:nvSpPr>
      <dsp:spPr>
        <a:xfrm>
          <a:off x="0" y="1804"/>
          <a:ext cx="420528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E8BF46-B798-594C-BA0D-67F16EEEE554}">
      <dsp:nvSpPr>
        <dsp:cNvPr id="0" name=""/>
        <dsp:cNvSpPr/>
      </dsp:nvSpPr>
      <dsp:spPr>
        <a:xfrm>
          <a:off x="0" y="1804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 large systems, a bounded context should belong to a team</a:t>
          </a:r>
        </a:p>
      </dsp:txBody>
      <dsp:txXfrm>
        <a:off x="0" y="1804"/>
        <a:ext cx="4205288" cy="1230696"/>
      </dsp:txXfrm>
    </dsp:sp>
    <dsp:sp modelId="{25CD3F29-03D9-164D-A75B-907CF3D1F738}">
      <dsp:nvSpPr>
        <dsp:cNvPr id="0" name=""/>
        <dsp:cNvSpPr/>
      </dsp:nvSpPr>
      <dsp:spPr>
        <a:xfrm>
          <a:off x="0" y="1232501"/>
          <a:ext cx="420528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57B26C-D346-2A4D-9119-3DE863F0A7B1}">
      <dsp:nvSpPr>
        <dsp:cNvPr id="0" name=""/>
        <dsp:cNvSpPr/>
      </dsp:nvSpPr>
      <dsp:spPr>
        <a:xfrm>
          <a:off x="0" y="1232501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 smaller systems, multi module build</a:t>
          </a:r>
        </a:p>
      </dsp:txBody>
      <dsp:txXfrm>
        <a:off x="0" y="1232501"/>
        <a:ext cx="4205288" cy="1230696"/>
      </dsp:txXfrm>
    </dsp:sp>
    <dsp:sp modelId="{A81762A8-83D5-7349-99F1-619E96029759}">
      <dsp:nvSpPr>
        <dsp:cNvPr id="0" name=""/>
        <dsp:cNvSpPr/>
      </dsp:nvSpPr>
      <dsp:spPr>
        <a:xfrm>
          <a:off x="0" y="2463198"/>
          <a:ext cx="420528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F8E9B6-FFBE-F445-ADB5-9F1CF3FCAF95}">
      <dsp:nvSpPr>
        <dsp:cNvPr id="0" name=""/>
        <dsp:cNvSpPr/>
      </dsp:nvSpPr>
      <dsp:spPr>
        <a:xfrm>
          <a:off x="0" y="2463198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Different bounded contexts can have their own architecture</a:t>
          </a:r>
        </a:p>
      </dsp:txBody>
      <dsp:txXfrm>
        <a:off x="0" y="2463198"/>
        <a:ext cx="4205288" cy="12306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CE50E-EBC7-B044-9C3C-CE8F85C480E2}">
      <dsp:nvSpPr>
        <dsp:cNvPr id="0" name=""/>
        <dsp:cNvSpPr/>
      </dsp:nvSpPr>
      <dsp:spPr>
        <a:xfrm>
          <a:off x="0" y="1804"/>
          <a:ext cx="42052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66392A-58EA-D642-BE5D-C79B27C350E1}">
      <dsp:nvSpPr>
        <dsp:cNvPr id="0" name=""/>
        <dsp:cNvSpPr/>
      </dsp:nvSpPr>
      <dsp:spPr>
        <a:xfrm>
          <a:off x="0" y="1804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 think in terms of contexts knowing about each other</a:t>
          </a:r>
        </a:p>
      </dsp:txBody>
      <dsp:txXfrm>
        <a:off x="0" y="1804"/>
        <a:ext cx="4205288" cy="1230696"/>
      </dsp:txXfrm>
    </dsp:sp>
    <dsp:sp modelId="{8B13CC4D-C9B7-F648-B7F0-91021ABEC42C}">
      <dsp:nvSpPr>
        <dsp:cNvPr id="0" name=""/>
        <dsp:cNvSpPr/>
      </dsp:nvSpPr>
      <dsp:spPr>
        <a:xfrm>
          <a:off x="0" y="1232501"/>
          <a:ext cx="42052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57B83B-3FFB-5C42-BFC4-0799EB2A72DD}">
      <dsp:nvSpPr>
        <dsp:cNvPr id="0" name=""/>
        <dsp:cNvSpPr/>
      </dsp:nvSpPr>
      <dsp:spPr>
        <a:xfrm>
          <a:off x="0" y="1232501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Should shipping know about payments?</a:t>
          </a:r>
        </a:p>
      </dsp:txBody>
      <dsp:txXfrm>
        <a:off x="0" y="1232501"/>
        <a:ext cx="4205288" cy="1230696"/>
      </dsp:txXfrm>
    </dsp:sp>
    <dsp:sp modelId="{35235F16-2610-D645-BC2C-2F6B274C7274}">
      <dsp:nvSpPr>
        <dsp:cNvPr id="0" name=""/>
        <dsp:cNvSpPr/>
      </dsp:nvSpPr>
      <dsp:spPr>
        <a:xfrm>
          <a:off x="0" y="2463198"/>
          <a:ext cx="42052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487AAF-9BB9-B54F-93EE-0672D2258148}">
      <dsp:nvSpPr>
        <dsp:cNvPr id="0" name=""/>
        <dsp:cNvSpPr/>
      </dsp:nvSpPr>
      <dsp:spPr>
        <a:xfrm>
          <a:off x="0" y="2463198"/>
          <a:ext cx="4205288" cy="12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Should shipping have deep knowledge of payments?</a:t>
          </a:r>
        </a:p>
      </dsp:txBody>
      <dsp:txXfrm>
        <a:off x="0" y="2463198"/>
        <a:ext cx="4205288" cy="12306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704DF-E1D4-9F4E-B843-826DD6D76A3F}">
      <dsp:nvSpPr>
        <dsp:cNvPr id="0" name=""/>
        <dsp:cNvSpPr/>
      </dsp:nvSpPr>
      <dsp:spPr>
        <a:xfrm>
          <a:off x="0" y="451"/>
          <a:ext cx="42052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8A165-D1DA-F042-AC50-EBDBED351078}">
      <dsp:nvSpPr>
        <dsp:cNvPr id="0" name=""/>
        <dsp:cNvSpPr/>
      </dsp:nvSpPr>
      <dsp:spPr>
        <a:xfrm>
          <a:off x="0" y="451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Source Code Repository</a:t>
          </a:r>
        </a:p>
      </dsp:txBody>
      <dsp:txXfrm>
        <a:off x="0" y="451"/>
        <a:ext cx="4205288" cy="738959"/>
      </dsp:txXfrm>
    </dsp:sp>
    <dsp:sp modelId="{7E6FC2B4-882E-BB4D-A942-D21AB8D34EE1}">
      <dsp:nvSpPr>
        <dsp:cNvPr id="0" name=""/>
        <dsp:cNvSpPr/>
      </dsp:nvSpPr>
      <dsp:spPr>
        <a:xfrm>
          <a:off x="0" y="739410"/>
          <a:ext cx="42052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1161AE-246C-CE41-B3C6-64C47BA44C3F}">
      <dsp:nvSpPr>
        <dsp:cNvPr id="0" name=""/>
        <dsp:cNvSpPr/>
      </dsp:nvSpPr>
      <dsp:spPr>
        <a:xfrm>
          <a:off x="0" y="739410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Modules</a:t>
          </a:r>
        </a:p>
      </dsp:txBody>
      <dsp:txXfrm>
        <a:off x="0" y="739410"/>
        <a:ext cx="4205288" cy="738959"/>
      </dsp:txXfrm>
    </dsp:sp>
    <dsp:sp modelId="{3717A889-F47C-CB40-BB2F-DCA667940CA5}">
      <dsp:nvSpPr>
        <dsp:cNvPr id="0" name=""/>
        <dsp:cNvSpPr/>
      </dsp:nvSpPr>
      <dsp:spPr>
        <a:xfrm>
          <a:off x="0" y="1478370"/>
          <a:ext cx="42052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2B033B-52E2-624C-86AD-EB3DF4A011EC}">
      <dsp:nvSpPr>
        <dsp:cNvPr id="0" name=""/>
        <dsp:cNvSpPr/>
      </dsp:nvSpPr>
      <dsp:spPr>
        <a:xfrm>
          <a:off x="0" y="1478370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Packages</a:t>
          </a:r>
        </a:p>
      </dsp:txBody>
      <dsp:txXfrm>
        <a:off x="0" y="1478370"/>
        <a:ext cx="4205288" cy="738959"/>
      </dsp:txXfrm>
    </dsp:sp>
    <dsp:sp modelId="{33E2EC46-4F6B-3D49-A7FA-515B2EDFADAD}">
      <dsp:nvSpPr>
        <dsp:cNvPr id="0" name=""/>
        <dsp:cNvSpPr/>
      </dsp:nvSpPr>
      <dsp:spPr>
        <a:xfrm>
          <a:off x="0" y="2217329"/>
          <a:ext cx="42052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C34710-BEF6-0E4A-A184-55D7AAD3F8DB}">
      <dsp:nvSpPr>
        <dsp:cNvPr id="0" name=""/>
        <dsp:cNvSpPr/>
      </dsp:nvSpPr>
      <dsp:spPr>
        <a:xfrm>
          <a:off x="0" y="2217329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Access Modifiers</a:t>
          </a:r>
        </a:p>
      </dsp:txBody>
      <dsp:txXfrm>
        <a:off x="0" y="2217329"/>
        <a:ext cx="4205288" cy="738959"/>
      </dsp:txXfrm>
    </dsp:sp>
    <dsp:sp modelId="{0AEDCA40-DE29-954F-A6D6-A8357C387728}">
      <dsp:nvSpPr>
        <dsp:cNvPr id="0" name=""/>
        <dsp:cNvSpPr/>
      </dsp:nvSpPr>
      <dsp:spPr>
        <a:xfrm>
          <a:off x="0" y="2956289"/>
          <a:ext cx="42052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CDF3AB-B389-5E47-8133-CAE281B3BDEF}">
      <dsp:nvSpPr>
        <dsp:cNvPr id="0" name=""/>
        <dsp:cNvSpPr/>
      </dsp:nvSpPr>
      <dsp:spPr>
        <a:xfrm>
          <a:off x="0" y="2956289"/>
          <a:ext cx="4205288" cy="73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Jars in Java 9</a:t>
          </a:r>
        </a:p>
      </dsp:txBody>
      <dsp:txXfrm>
        <a:off x="0" y="2956289"/>
        <a:ext cx="4205288" cy="7389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FD22C-7270-A04E-84EE-DED18756A531}">
      <dsp:nvSpPr>
        <dsp:cNvPr id="0" name=""/>
        <dsp:cNvSpPr/>
      </dsp:nvSpPr>
      <dsp:spPr>
        <a:xfrm>
          <a:off x="0" y="0"/>
          <a:ext cx="44160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86512-BFA3-EC47-864A-C19B2F9078AC}">
      <dsp:nvSpPr>
        <dsp:cNvPr id="0" name=""/>
        <dsp:cNvSpPr/>
      </dsp:nvSpPr>
      <dsp:spPr>
        <a:xfrm>
          <a:off x="0" y="0"/>
          <a:ext cx="4416028" cy="743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Original (Object-oriented)</a:t>
          </a:r>
          <a:endParaRPr lang="en-US" sz="2400" kern="1200"/>
        </a:p>
      </dsp:txBody>
      <dsp:txXfrm>
        <a:off x="0" y="0"/>
        <a:ext cx="4416028" cy="743545"/>
      </dsp:txXfrm>
    </dsp:sp>
    <dsp:sp modelId="{9950A398-F1B4-B741-9D6F-05696E549D1F}">
      <dsp:nvSpPr>
        <dsp:cNvPr id="0" name=""/>
        <dsp:cNvSpPr/>
      </dsp:nvSpPr>
      <dsp:spPr>
        <a:xfrm>
          <a:off x="0" y="743545"/>
          <a:ext cx="4416028" cy="0"/>
        </a:xfrm>
        <a:prstGeom prst="line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accent2">
              <a:hueOff val="-3450629"/>
              <a:satOff val="15286"/>
              <a:lumOff val="-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FC1A9-4EB5-844F-9C32-33C0F5B113BC}">
      <dsp:nvSpPr>
        <dsp:cNvPr id="0" name=""/>
        <dsp:cNvSpPr/>
      </dsp:nvSpPr>
      <dsp:spPr>
        <a:xfrm>
          <a:off x="0" y="743545"/>
          <a:ext cx="4416028" cy="743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CQRS (Event oriented)</a:t>
          </a:r>
          <a:endParaRPr lang="en-US" sz="2400" kern="1200"/>
        </a:p>
      </dsp:txBody>
      <dsp:txXfrm>
        <a:off x="0" y="743545"/>
        <a:ext cx="4416028" cy="743545"/>
      </dsp:txXfrm>
    </dsp:sp>
    <dsp:sp modelId="{BBEDBE8B-62C3-534C-A253-2236C8A22A6B}">
      <dsp:nvSpPr>
        <dsp:cNvPr id="0" name=""/>
        <dsp:cNvSpPr/>
      </dsp:nvSpPr>
      <dsp:spPr>
        <a:xfrm>
          <a:off x="0" y="1487090"/>
          <a:ext cx="4416028" cy="0"/>
        </a:xfrm>
        <a:prstGeom prst="line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accent2">
              <a:hueOff val="-6901259"/>
              <a:satOff val="30573"/>
              <a:lumOff val="-11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A5821-9B45-1F47-983E-B3229D299F46}">
      <dsp:nvSpPr>
        <dsp:cNvPr id="0" name=""/>
        <dsp:cNvSpPr/>
      </dsp:nvSpPr>
      <dsp:spPr>
        <a:xfrm>
          <a:off x="0" y="1487090"/>
          <a:ext cx="4416028" cy="743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SOA Udi Dahan (Event oriented)</a:t>
          </a:r>
        </a:p>
      </dsp:txBody>
      <dsp:txXfrm>
        <a:off x="0" y="1487090"/>
        <a:ext cx="4416028" cy="743545"/>
      </dsp:txXfrm>
    </dsp:sp>
    <dsp:sp modelId="{CAE8EBC0-597F-6546-8F2C-ED28FFB47B41}">
      <dsp:nvSpPr>
        <dsp:cNvPr id="0" name=""/>
        <dsp:cNvSpPr/>
      </dsp:nvSpPr>
      <dsp:spPr>
        <a:xfrm>
          <a:off x="0" y="2230635"/>
          <a:ext cx="4416028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548C0-98F9-D647-A9A6-0E4573E58EC5}">
      <dsp:nvSpPr>
        <dsp:cNvPr id="0" name=""/>
        <dsp:cNvSpPr/>
      </dsp:nvSpPr>
      <dsp:spPr>
        <a:xfrm>
          <a:off x="0" y="2230635"/>
          <a:ext cx="4416028" cy="743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Vlingo (Actor model)</a:t>
          </a:r>
        </a:p>
      </dsp:txBody>
      <dsp:txXfrm>
        <a:off x="0" y="2230635"/>
        <a:ext cx="4416028" cy="743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BBD67-4744-DC47-8B93-DAEC339C49DD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6EC67-E91B-F247-82FA-091C659C2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1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08T19:39:09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4657 607 8355,'-5'-9'-47,"1"-1"1,-6 6 0,4-6-1,-2-1 1,-1-1-670,1-2 764,-5 6 1,6-5 0,-8 6 0,1-3 0,0 2 0,0 0 0,0 2-1,-2-2 1,-1 2 62,-2 0 0,-4-5 0,2 3 0,-1 0 0,-3 2-346,-1 0 295,-9-2-56,5 0 0,-6 0-238,3 3 245,4 4 0,-12-7-5,3 3 0,1 4-20,-6-4 0,4 3-125,-8 2 0,2 0 60,-2 0 1,1 0 100,-6 0 1,1 0-1,-6 2 1,-1 3 79,-3 4 1,3-1 27,-3 1 1,-2 1-102,2 4 0,-5 0 21,5 0 1,-2 5 75,2 0 1,-2 1 16,-3-1-111,-2 3 0,9 1 1,-2 1 13,3 1 0,-3-3-92,0 1 77,0 1 0,4 4 0,-1 0 88,-3 1 1,3 0-83,-3 4 0,3-3-4,2 3 1,-1 3 2,1 2 144,-1-4 0,1 7 0,1-3 116,3 2-235,4 3 1,1-1 0,0 0-164,1 1 0,2 1 81,2 3-6,0-10 1,-1 15 0,1-8 28,0 5 0,5-7-23,5 5 1,-3-6 36,2 6 0,-4 1-6,4-1 26,0 0 1,0 0 0,0 0 69,1-1 0,3-1-21,0 2 1,3-1-23,2 6-8,-2-7 0,4 8-3,-7-6 0,1 7 0,0-2 55,0 2-45,0 3 0,-1-1 0,1 2 59,0 3-88,0-3 0,-5 10 1,-2-5 2,-1 1 0,-1 2 2,-6 4 0,7-1 1,3-3-1,2-3 115,-2 0 0,8-1-72,-3 4-43,9-9 1,-2-3-1,7-2-19,0 3 1,0 0-66,0-3 0,5 3 141,-1-4 1,5 4-5,-4 2 1,4-2-50,-4-4 1,6 6-5,-2-1 1,4 1-1,-1 4 1,-1-2 53,-2 2 1,0-3-82,5 4 1,5-4-31,0-2 0,6 5-138,-2 0 1,4 1 142,1-6 1,0 0-16,0 1 0,6-2 38,4-4 0,-2 4 3,1-3 0,3-3-10,6-2 0,0 1 2,5-1 1,1 0 99,4-4 0,1-1-56,-1 0 1,7 1-44,2-1 0,4 0 1,0-1-1,0-2-40,2-1 1,1-2-108,7 2 1,4 1-35,-3-6 1,3 4 246,2-4 1,-1 0-96,1-4 0,1-1-24,3 0 1,-1 0 71,6 0 0,0 1-112,5-1 0,-1-5 186,1 1 0,1-2-33,3 1 0,4 2-38,-44-15 0,1-1 0,-1 3 0,1 0-4,-1-3 0,0 1 1,47 8 67,3-3 0,-4-6-73,-43-4 0,0-1 0,1 0 1,0 0-3,2 1 1,-1 0-1,-1 0 1,0 1 9,1-4 1,0 0 0,-2 1 0,0 1 10,2-2 0,0 0 0,1-1 1,0 0-25,3 1 0,1 1 1,-1-2-1,1-1-3,1 0 1,2 0 0,-1 0 0,0 0-235,2 0 1,1 0-1,0 0 1,-1 0 199,1 0 1,-1 0-1,-1 0 1,0 0-15,1 0 0,1 0 0,0-2 0,1-2 39,3-1 0,0 0 0,-1 2 0,-1-1-6,-2-1 1,-1 0 0,1 1 0,1-1-6,1-2 0,-1 0 0,0 0 0,1 0 3,2-1 1,0 1 0,-3 0 0,0 0 13,1 1 0,0-2 1,-1-1-1,0-1 6,1 1 0,0 0 0,-2-3 0,0 0 10,2 3 1,0-1 0,-2-2-1,1-1 6,-2 2 1,1-1-1,-2-2 1,-1-1-30,3-1 0,-1-1 0,-1 2 0,0-1 9,4-2 0,0-2 0,-2 2 0,1-1 3,-2-2 1,1 0 0,-3-1 0,0 0 1,0-2 0,0 1 1,0 0-1,-1 0-51,1-3 0,0 0 0,-1 3 0,-1-1 1,-2-1 0,-1-1 0,-2 2 1,-1 1-110,-1-3 1,-1 0 0,0 0 0,-1 0 65,-1-2 1,0 0 0,-2 0-1,-1-1-66,-1 1 0,-1 0 1,0 2-1,-1 0 45,41-26 0,-1 1-20,-3-6 1,-3 1 197,-6-1 0,-5-1 2,-1-3 1,-5 3 205,1-3 0,-3 3-179,-1 1 1,-7-4-70,-3 0 0,-3 0 36,-2 5-87,-6-1 0,-1 1 0,-7-2 2,0-4 0,-1 3 27,-4-7 0,-2 6-7,-7-1 1,0 2-31,0-2 1,-6 3 68,-4-4 1,-2 0-44,-2 1 0,0-2 2,0 2 1,-2 3 111,-2-3 0,-4 1-81,-6-1 0,0 6 0,0-6 0,-5 6-9,0-6 0,-6 1 14,1-1 0,-2 6-40,-3-6 0,0 6-59,-4-6 0,1 5 80,-5 4-76,5-3 1,-10 5 0,1-5 17,-4 3 1,-4-1 28,2 6 0,2-2-25,-7 2 1,0 3 15,-4-3 1,-1 2-9,1-2 12,-7 3 0,5-5 0,-5 7 43,1 0 1,2-6-33,-6 1 1,5 0 11,-5 5-11,0 0 0,-4-1 1,1 1-2,3 0-14,-3-1 0,5 6 0,-5-1-13,3-1 21,-3-2 0,5 4 1,-7 1-10,1 1-56,-1-4 1,0 7 0,1-4 1,-1 2 45,1-5 0,4 7 0,0-5 44,-1-2 0,-2 2-61,-2 0 38,7 5 1,-5-7-1,5 5-19,-1-2 16,-4 4 1,7-2 0,-6 4-7,2-3 177,0 3 1,1-4-139,-1 6 0,1-1 0,-2 1-43,1 0-19,0 0 1,-4 1 0,-1 2-32,1 1 68,-1 1 0,-4-1 0,0 3 2,1 0-52,2 2 0,0 4 0,-2-3-48,-1 0 183,-1-1 0,1 5 1,0 1 77,1 4-74,2-4 1,-3 7-1,-2-5 7,-1 1-19,4 7 1,-3-9 0,7 4-88,-1 0 44,0-4 0,1 8 8,-1-5 1,2 6-1,3-3 58,5-1-260,3 6 1,8-12 0,3 5 235,3 1-866,8-6 1,-1 10 0,8-7-1542,7 0 2328,11 3 0,5-8 0,3 5 0,-3 1 0,-4-4 0,1-2 0</inkml:trace>
  <inkml:trace contextRef="#ctx0" brushRef="#br0" timeOffset="3192">18909 593 8355,'-22'-6'0,"-3"3"0,6-7 0,-6 1-52,2-5 0,-4 0 18,-1 0 0,0 1 0,0 2-109,-1 2 1,1-1 57,0-4 0,-5 0 154,0 0 1,-5 5-101,5-1 0,-1 1 84,1-5 1,-1 0 43,-4-1 0,-3 1-103,4 0 0,-6 5-104,-4-1 1,3 3 121,-3-3 1,-1-1-17,1 6 1,-7-4 16,3 4 1,-6-1 7,-4 1 1,-2 4 62,-3-4 1,-1-1-61,6 1 0,-5 0-3,5 5 1,-7 0 47,3 0 0,-4 0 171,-2 0 1,0 0-149,1 0 0,-5 0-177,-1 0 1,-4 7 112,5 2 1,-6 1 97,1 4-128,-3-3 0,1 9 0,-1-4 51,-3 2 1,3-2 11,3 3 1,1 1-22,-1-1 0,-1 5-281,5-6 232,-5 8 0,7-9 0,-4 5-34,1-2 0,0 5 229,2-1-177,3-4 1,-5 7-1,6-5 59,1 0 1,-1 4-44,1-2 0,-1 3 8,1 1 1,-1 5-127,1 0 0,1 4 242,3-4 1,-2 5-106,7-5 1,-5 6 0,5-1 1,-2 2-45,2 3 0,5-6 52,-1 1 0,-4-2-115,5 2 1,-4 2 102,4-2 1,4-2-61,0 2 1,2-5-5,-2 4 1,4-1 18,5 2 0,1 1 186,0-6 1,-1 5-179,1-5 1,4 6-15,1-2 0,4-1 10,-5 2 1,7 0 158,-2 4 0,3-1-148,2-4 0,0 6 56,0-1 1,-1-4-74,1 4 1,0-3 105,0 4 1,-1 1-45,1 3 1,0-4 101,0 5 0,4-5-50,1 0 0,4 4-52,-5 0 1,7 5-29,-2-5 1,5 1 41,5-1 0,3-3 24,6 3 1,0 3-106,0 2 1,6-2-144,3 2 0,4-5 141,1 5 0,0-2-8,0 2 0,5 3 23,0-4 0,0 4-13,-5 2 1,4-1 96,1 1 1,5-1-79,-5 0 1,6-1 2,-2-3 0,4 6 76,1-6 0,5 6 75,0-6 1,5 1-114,-5-1 0,6 1-3,-2-6 1,6 5-31,4-5 1,-2 0-8,7-5 1,-2 4-17,2-4 1,3 3 40,-4-7 0,4 3-9,2 1 0,2-1-180,-2-4 1,7 4 76,-7-3 1,2-2 69,-2 2 1,4-2 0,0 1 0,2 2 44,-2-6 1,-3 5 7,3-5 0,6 0-39,-1-5 1,8 0 3,-4 1 0,1-6 65,4 1 0,2-7-20,-2 2 0,7-4-2,-2-1 0,6 1 0,2-1 0,-2-2 22,2-2 1,0 2-45,-4-2 1,1-3-4,0 3 1,4-6-367,0 6 1,2-7 369,-1 2 0,-4 1-2,3-1 1,4-1-25,1-4 1,-2 0-100,2 0 1,-6 0 83,2 0 1,7 0-1,2 0 1,-48-2 0,0-2 74,47-5 0,0 1-15,-4-2 0,-44 7 0,0-1-12,44-6 0,-44 4 0,0 1-16,44 1 0,1-6 0,-6 5 1,7-4 26,-7 4 0,0-1-16,1 1 1,-1 2-43,-4-6 1,7 4-7,-7-4 1,7-1 0,-2-4 0,4 2-116,-5 2 0,5-4 95,-4 0 0,1 0 16,-2-5 1,-3 5-12,4 5 0,2-4 40,2 4 1,-1-4 74,1-1 0,-3 1-81,-2 4 1,7-4 8,-7 4 0,-1-3-1,-4-3 1,4 1 2,-8 0 0,2-5 60,-7 1 0,2-3-65,3 2 0,1 2-2,-5-6 1,4 4-1,-5-5 0,5 5 92,-5-4 1,2 1-266,-2-2 1,-4-2 158,-1 2 0,1-2-2,-5-3 0,0-4-67,-5 1 1,5-3 47,-10 2 0,4 2 20,-4-7 1,-1 5-12,-3-4 0,2-1 10,-2-4 1,-2 1 98,2 3 1,-6-6-154,1 7 0,-3-13 67,-2 3 1,0-2-1,1-3 0,-3 2 4,-2-2 0,-4-7-2,-5 2 0,-3 2 3,-2 4 0,-4-1 119,-6-5 0,0 6-103,1-1 0,-8 0 285,-2-4 0,-3-1-301,-2 1 1,0-1 2,0 1 1,-5 0-34,0-1 0,-6 1 9,2-1 0,-5-6-50,-5-2 0,3 0 60,-3-1 0,-2 7-9,-3-2 1,-3-2-13,-1 2 1,0 0 57,0 4 0,-2 6 1,-3-1-1,-3-1 83,0-2-111,-5 4 1,0-2 0,-6 6 59,2 2-70,-5-6 0,-1 3 0,-5-4 22,0 5 116,-7 3 0,3 0 0,-4-1-139,1-2 1,-6 0-55,-1 4 0,4 1-54,-5 0 1,4-1 154,-4 1 0,-4 0-38,0-1 0,0 1 6,4 0 24,0-1 1,1 1 0,-1 0 58,1-1-74,-1 1 1,-2 4 0,0 1 77,4-2-202,2-2 1,-2 3 0,2 1-156,1-3 185,0 6 0,-5-2 0,2 4-42,3 0 87,-2-1 0,2 4 1,-8 1 10,-1 0 1,-7 1-32,2 4 1,-3-2-9,-2 6 1,-5 0-41,-5 5 312,-2 0 1,-2 4 0,2 3 207,3 0-366,42 2 1,1-1 0,-43 3 0,42 0 0,0-2-131,2 2 1,0 0-35,-43-8 96,2 3 1,11-1 0,2-1 0,1 0 65,3-3 1,7-1-519,1 0 258,13 0 1,-7 0 202,13-1 0,-6 0 0,4-1 0,1-1 0,1 0 0,0-2 0</inkml:trace>
  <inkml:trace contextRef="#ctx0" brushRef="#br0" timeOffset="5573">2653 1581 8355,'0'-8'-1241,"0"-4"2366,0 10-149,0-4-714,0 6 1,0 1 84,0 4 0,0-2-25,0 7 1,0 1-63,0 7 0,0 0-13,0 5 0,2 1-1,3 4 1,-4 0-55,4 0 0,1 5-150,-1 0 0,4 0 196,-4-5 0,4 4-97,-4-4 0,4 3-27,-4-7 1,1-4-99,-1-1 1,-2 0-2084,7-5 1311,-7 3 0,5-15-770,-4 2 995,-2-2 0,9-8-377,-6-4 591,-1-2 1,3-9 0,0-1 0</inkml:trace>
  <inkml:trace contextRef="#ctx0" brushRef="#br0" timeOffset="6176">2625 1553 8671,'10'0'557,"-1"0"0,5-5-295,5 0 0,6-1 60,-2 1 0,10-2-192,5-8 1,4 6-144,5 0 0,-3-1-26,3-4 1,2 0-93,-2 0 1,0 4 122,-5 1 0,-1 4-138,-3-4 0,-1 6 142,-8-2 1,2 2 6,-8-2 0,-2 4-104,-2-4 0,-2 3 61,2 2 1,-4 0-96,4 0 115,-3 0 1,-2 0-4,0 0 0,-4 0 35,-1 0 0,-6 2 10,2 3-47,-4-4 13,-1 12 1,0-10 433,0 6-163,0-6 0,2 10-112,3-4 1,-4-1-93,4 2 0,1-6 16,-1 6 0,4-1-75,-4 5 1,6 0 1,-2 1 0,-1-1 70,2 0 0,-6-2-18,6-2 0,-2 2-199,1-2 1,-1 2-14,-4 2 111,-2 0 88,11 7 1,-12-6 8,4 4 1,-2-3-1,2-2-16,-4 0 1,6 0-13,-7 0 1,-2-4 9,-3-1 1,2-1 126,-6 1 1,4 2 48,-4-6 1,-1 1-14,-4-1 0,-6-2-20,-4 7 1,2-7 133,-1 2 1,-7 2-155,-8 3 0,-4 2-12,-5 2 1,-3 1-26,-7-1 0,1 0 11,-1 0 1,3 0 20,2 0 1,3-1-141,7-4 0,6 2-3,3-6 0,9 4-93,6-4 1,7 0-449,1-5-505,7 0-381,16-7 1,4 4 249,16-6 0,3-1 0,0-4 1</inkml:trace>
  <inkml:trace contextRef="#ctx0" brushRef="#br0" timeOffset="6915">5320 1835 8355,'0'-9'-2299,"0"-1"2331,0 1 382,0-5 617,0 6-335,0 2 341,0 6-538,0 0 0,0 6 3,0 3 1,0 8-185,0 2 1,2 5-247,3-5 0,2 7 33,8 2 0,-1 2-179,0 8 0,0 1 76,0 8 1,5-3-132,0 3 1,-1-5 69,-3-4 0,-1-3 48,0-7 1,-5-5-75,1 1-300,-1-7 110,5 3 0,-4-7-685,-1-4 257,-6-2 0,3-14 208,-6-2-32,0-4 1,7-7-1,0-2 1</inkml:trace>
  <inkml:trace contextRef="#ctx0" brushRef="#br0" timeOffset="7518">5306 1807 8992,'14'0'977,"2"0"-658,3 0 1,-2 0 147,7 0 0,5-2-254,9-3 0,3-1-99,1-3 1,2-4 82,3 4 1,3 1-329,7-1 0,-1 4-82,1-5 1,-6 6 168,1-6 0,-2 6-83,2-6 0,-3 7 49,-7-2 1,-4-1-138,-1 1 0,-5 1 124,0 4 0,-3-5 39,-6 0 0,2 1 145,-6 4 0,5 0-74,-6 0 1,1 0 21,-5 0 1,0 0-33,1 0 0,-6 0 52,0 0-54,1 0 0,-1 4-13,1 1 67,-7 0 0,5-4 61,-4 4 63,-2-3 0,6 4-12,-4-6-95,-2 6 0,9-3-33,-6 7 1,1-7 46,-1 2-60,-4 2 1,7 0 9,-3 2 1,-2 4-52,6-4 0,-6 4-20,2 1 0,1 0-13,-1 0 0,4 0 54,-4 0 0,6 0-162,-1 0 0,1 0 94,-2 1 1,3-6-9,-2 0 0,2 1 41,3 4 0,-3-5-43,-2 1 59,2-1 1,-6 5 20,4 0 184,-4 0 1,-6 1-128,0-1 1,-2 0 31,-2 0 1,-4-5-45,-6 1 0,-7 4-5,-2 5 1,-8-1 119,-2-3 0,-7 0 190,3 4 0,-10-2-214,-5 7 0,-3-7 65,-1 2 0,4-5-99,0-5 1,11 2-22,-1-6 0,4 0-329,1-5 1,4 0-432,9 0-1418,-2-7 238,10 6 848,-4-5 1,6-1-1,-1 0 1</inkml:trace>
  <inkml:trace contextRef="#ctx0" brushRef="#br0" timeOffset="8217">1214 3768 8355,'0'10'358,"0"-1"0,0 0 0,0 7-84,0 3 0,5 4 0,1 9 33,2 1 1,1 11-396,5-2 0,0 14 54,1 1-222,-8-4 0,8-3 183,-1-3 0,-3-7-6,7 2 1,-5-14-23,6 0 0,-4-9-2,0 0 0,-6-10 74,0-4-32,1 3-439,4-7-460,-6-1 422,-2-7 1,-12-14 0,-2-1 0</inkml:trace>
  <inkml:trace contextRef="#ctx0" brushRef="#br0" timeOffset="8759">1087 3923 8355,'2'-9'-1914,"2"0"2857,4-1 1,6-2-405,0 2 0,2 2-217,3 4 1,0 2 74,9-3 0,-1-1-135,10 1 1,4-4-139,11 4 1,1-7 89,13-2 1,1-2-34,8-8 0,9-1-454,5-8 1,5 4 80,-5-4 1,-5 8 67,-9 1 1,-6 7-125,-8-2 1,-2 3 163,-11 2 0,-3 2 89,-7 2 0,-5-1-178,-10 7 0,-3-1 159,-5 5-22,-1 0 733,0 0-332,-6 0-149,-2 0 165,-6 0-336,6 0 1,-4 2 179,2 2 37,-2-2 0,-2 6-219,0-4 0,5 4-24,-1 6 1,7 2-13,-1 3 0,-2 3-149,1 6 1,0 0 78,6 0 0,0 7-101,4 3 0,-3-2 459,3 1 1,-2-4-126,2 5 0,-4-7 12,4 2 0,-3-3-169,-2-2 1,-5-4 21,1-1 0,-7-1-139,2 2 1,-4 1-263,-1-7 0,-6 1 139,-4-5 0,-4-4-139,-4-1 1,-11-6 437,-8 2 1,-7 1-116,-8-1 0,-12 6-134,-16-2 1,-10 10 155,-4 5 0,44-13 0,-2 0 532,1 1 0,-1-1 1,-3-1-1,0-1-319,1 3 0,0 0 0,-40 5 146,5 2 1,20-8-201,7-2 0,23-4-210,16 4-798,12-6 1,20-1 293,19-7 0,13-7 576,16-3 0,2 0 0,4-6 0,3 3 0,-4 0 0,-2 0 0</inkml:trace>
  <inkml:trace contextRef="#ctx0" brushRef="#br0" timeOffset="9406">4685 5222 8355,'-1'-13'288,"-4"4"706,3 2-521,-4 7 1,8 7 29,2 2 1,4 10-160,6 4 0,5 6-153,0 4 0,6 3-132,-1 6 1,-2 0-7,1 1 0,1 4-147,4 0 1,-1 0 217,-4-5 1,2-4-27,-6-1 0,0-12-721,-5-1 1,-5-7-720,1-3 971,-7-6 1,3-3-175,-6-10 0,0-3-284,0-6 0,-1-6 156,-4-4 507,-3-2 1,-12-9 0,-2-1 0</inkml:trace>
  <inkml:trace contextRef="#ctx0" brushRef="#br0" timeOffset="9865">4714 5278 8355,'-10'-23'-1055,"1"-1"0,4 8 1134,-4 2 0,5 0 778,0 5 0,2 1-201,2-2 0,6 7-206,4-1 0,4 2-172,5 2 1,3 0 91,6 0 0,6-1 120,4-4 0,6 2-212,8-7 0,3 1-138,15-5 0,4 0-10,11 0 1,4-1-331,0 1 0,5 0-354,-4 0 0,4 5 346,-5-1 0,-6 6-187,-7-6 0,-11 5 168,-3-4 1,-11 6 90,-4-2 1,-4-1 18,-6 1 0,-7 1 128,-6 4 1,-7 0-40,2 0 435,-4 0 139,-7 0 265,-2 0-801,-6 0 0,0 1 54,0 4 1,0-2 9,0 6 0,0 1-121,0 4 1,0 5-209,0-1 1,0 8 153,0-3 0,2 2 21,3-1 1,1 1 346,3-6 1,2 4-114,-6-4 1,1 4 228,-1-4 1,-3 2-97,2-3 0,-4-2-179,-4 3 0,-4 1-45,-6-1 0,-7 2 5,-2-3 0,-12 0-20,-7 5 1,-13-1-117,-11 2 1,-4 2 179,-6-2 0,-7 2-421,-6 3 0,-7-1 245,2 0 1,0-1 25,5-4 1,7-4-142,16-10 1,12 2 147,11-6 0,9 0 54,10-5 1,12-6-536,12-4 1,14-2-1654,14-2 2165,13-1 0,4 0 0,7-1 0,1-1 0,2 0 0,2-2 0</inkml:trace>
  <inkml:trace contextRef="#ctx0" brushRef="#br0" timeOffset="10506">8199 3176 11557,'0'14'844,"6"6"1,1 2-579,2 6 1,8 7-221,-3 2 1,4 6 41,-4 4 0,4-2-51,1 7 1,0-2-37,-5 2 1,0-5 0,0-10-217,1-4 107,-1-3 0,0-3 0,-2-4-406,-2-4-240,2-3-211,-10-8 1,6 3-1054,-4-7 1675,-2 1 0,4-6 0,-7-6-60,-4-7 0,-3-6 0,-6-8 1</inkml:trace>
  <inkml:trace contextRef="#ctx0" brushRef="#br0" timeOffset="11114">8199 3260 8355,'-14'0'-145,"6"-6"0,0 4 461,4-2 0,2 1 215,-3-2 0,10 3 44,4-2 0,5 2-249,5 2 1,5 0-98,9 0 1,4 0 48,10 0 1,0-5-1,10 1 1,2-6-159,12 5 0,-5-4-198,0 4 1,-2-4-142,2 4 1,1-1 158,-6 1 0,1 4-202,-6-4 1,-7-1 62,-7 1 0,-1-1 2,-8 1 1,-5 3 223,-5-2 1,-5-3-1,-1 1-31,-6-2 33,1 5-23,-4-9 0,0 9 364,-3-7-215,-4 7 247,-1-3-143,0 6 48,0 0 0,2 4-142,3 1 0,-4 1-54,4-1 1,-4-2 22,-1 7-55,7-7 1,1 8 22,6-7 1,-5 6-14,0-5 0,1 6-152,4-2 0,-1 4 25,-4 1 0,3 0 0,-4 0 93,0 0-58,5 0 1,-7 5 2,3 0 0,2 0 0,-4-5 55,0 0-52,3 0 0,-1 0 1,1 0-181,1 0 115,1 0 1,1 0 31,-4 1 0,4-1 0,-4 0 21,4 0 1,-4 0 0,-1 0 111,-2 0-48,-1 0 0,-5-4 15,0-1 0,0 1 124,0 4 0,-6 0-118,-4 0 0,-2-3-20,-2 3 1,-7-6 158,-2 11 1,-10-7 1,-5 7 0,-9-3-93,-5-2 1,-15 1-31,-8 4 1,-13-3-361,-6 3 0,42-9 0,-1-1 313,-3-2 0,-1 0 0,1 2 0,-1-1-3,-2-3 1,0-1-1,5 0 1,0-1-178,2-1 0,1 0 0,-40 0 71,11-2 1,17 0 0,22-2-168,12-2-172,13 2 0,24-11-197,15 4 0,24-5 0,21-3 598,13-2 0,7-3 0,-39 13 0,1 1 0,1 0 0,0 2 0,-1-1 0,0 1 0,47-3 0</inkml:trace>
  <inkml:trace contextRef="#ctx0" brushRef="#br0" timeOffset="12975">9949 3373 8355,'-8'0'-2130,"0"0"3034,3 0-460,4 0 1,-7-1 425,3-4-170,4 3-422,-6-4 1,6 6 227,-4 0 0,4 0-105,-6 0-204,1 0-247,-2 0 1,-1 2 70,-1 2-36,7-2 0,-5 9-60,4-7 64,2 1 151,-4-5 41,6 6 68,-6-4-19,4 4 288,-4-6-355,6 0 297,0 0-323,0 7-15,0-6-30,0 5 6,6-6-36,-4 7 1,5-6 43,-2 4-71,3-3 0,6-2 13,0 0 0,7-2-29,2-3 0,5-1-67,5-3 1,11-6 31,13 1 1,2 0 0,12-6-77,6-1 61,10 6 0,6-10-185,-44 15 1,1 1 0,45-15 112,-45 15 1,-1 0 0,47-10 74,-45 11 1,1 2 0,-1-1 0,-1 0 0,47-8 89,-3 1-44,3-6 1,0 4 35,-45 7 1,0-1-1,45-5 1,-8 1 103,-2 0-153,-9-1 1,-7 3 29,-10 2-32,-3-2 0,-7 6 0,0-5 35,-3 1 1,1 6 0,-4-4 25,2 1-45,0-4 0,-6 5-3,-3-3 0,1-2 3,-6 6 0,4-4 24,-4 4 1,-4-4 0,-6 2 44,2-1 168,-4 5 1,4-8 0,-6 7-117,-2 1-106,-2 1 0,-5-3 57,-1 1-19,-6-1-254,4 5 28,-7 0 8,0 0-173,-7 0-156,6 0-251,-5 6 498,6-4-113,0 4 170,0-6 6,0 0 1,1-5 92,4 1 20,-4-1-10,6 5 53,-7 0-128,0 0-33,6 0 144,-4 0 275,10 0-287,-4 0 0,1 0-4,1 0-178,-7 0-303,9 6-550,-10-4 415,4 4-736,-6-6 866,0 0 1,-6 0-1,-2 0 1</inkml:trace>
  <inkml:trace contextRef="#ctx0" brushRef="#br0" timeOffset="13335">12743 2668 8355,'-14'0'-2087,"6"0"4512,2 0-565,-1 0-1052,6 0 0,-4 0-248,10 0 0,-1 0-215,11 0 0,-4 0-116,7 0 0,4 0-6,2 0 1,-2 0-260,1 0 1,1 0 77,4 0 0,-4 0-169,-1 0 0,1 4 120,4 1 1,-5 1 20,1-1 0,-7-4-164,2 4 0,-3-3-206,-2-2 0,0 4 13,0 1 1,-6 1-305,-4-1 705,-2-3 1,-2 10-94,0-2 0,-2-3 107,-2 3 0,-6-1-88,-8 5 0,-4 5-52,-7 0 1,0 0 118,-4-5 0,3 0-1,-3 0 1,5-1-82,4-4 0,4 2-10,6-6 0,0 0-1617,-1-5 746,8 0-112,0 0 1,1 0 0,-2 0 0</inkml:trace>
  <inkml:trace contextRef="#ctx0" brushRef="#br0" timeOffset="13857">9808 3190 13545,'-8'6'390,"-5"6"-206,4 7 1,-4 2-50,-1-3 0,0 0-108,0 5 1,0 1 77,0 4 1,6-6-60,3-3 0,4 1-135,1-1 1,0 0 55,0-5 1,6 0-68,3 0 0,5-5 61,5 1 0,-1-2-9,5 1 1,5-1 4,5-3 0,6-4-85,-1 4 1,1-3-27,-1-2 1,1 0-259,-6 0 1,5 0-849,-5 0 1,-1 0 33,-3 0 384,-1 0 0,0-7 0,0-1 1</inkml:trace>
  <inkml:trace contextRef="#ctx0" brushRef="#br0" timeOffset="14542">13223 2653 8355,'0'-9'-245,"0"0"1,0 4 303,0-5 150,0 7 448,0-9 739,0 4-265,0-6-99,0 6-199,0 2-463,0 18 0,0 4-246,0 12 0,0 2-49,0 3 1,0-2-71,0 7 0,0 0 61,0 4 1,1 0 18,4 1 0,3-7-57,6-3 0,0 1-75,0-1 1,0-2 14,0-7 1,-1-2-81,-4-3 1,4-8-79,-4 3 1,-1-5-859,1 0-1462,-5-2 1827,8-7 0,-10-7 225,2-2 0,-2-5-132,-2-5 0,6-3 0,2-6 1</inkml:trace>
  <inkml:trace contextRef="#ctx0" brushRef="#br0" timeOffset="15259">13251 2696 8355,'-6'-28'-2598,"2"4"2755,-5 0 0,4 6 313,-4-6 0,6 7-14,-2-2 0,2 3 204,-2 2 1,4 5 506,-4-1 271,3 7-763,2-9 0,2 10-305,3-2 1,2 2-72,8 2 1,-1 0-101,0 0 0,5 0-41,-1 0 1,9 5-16,1-1 0,2 1-92,8-5 1,-1 0 35,6 0 0,-1 5-89,0-1 1,2 1-147,3-5 1,-1 5 116,5 0 0,-7 1-153,-1-1 0,-1-4 39,-4 4 1,-4-4 117,-1-1 1,-8 0-14,-1 0 0,-2 0-1,1 0 0,-2 0-4,-7 0 22,0 0 0,-5 0 88,1 0-99,-7 0 174,3 0 2,-6 0 158,6 0-282,-4 0 1,6 0 41,-4 0-11,-2 0 0,6 0 79,-4 0-104,-2 0 1,9 2 22,-6 3 1,1-2-80,-1 6 0,-2-4 28,6 4 1,-6-4-12,2 4 0,1-4-10,-1 5 0,1-6-12,-1 6 1,-2-6 13,7 6 1,-6-6-5,6 6 0,-6-5-146,6 4 127,-1 0 1,1 6-11,-1-1 0,-6 0 55,2 0 0,-2 0-1,2 0 1,-4 0-1,4 0 1,-3 0 8,-2 1 0,0-1-22,0 0 12,0 0 1,0 0 12,0 0 0,4 0-14,1 0 10,0 0 1,-4 1-7,4-1 0,-3 0 0,2 0 0,-1-5-7,2 1 1,-3-1 0,2 5 1,-2 0-7,-2 0 1,0 1-3,0-1 0,0-5 85,0 0 1,0 1-73,0 4 1,-2-1 146,-2-4 1,-4 2-35,-6-6 0,-2 4 53,-3-4 0,-3 4-114,-6-4 0,-6 1-3,-4-1 0,-14-2-60,-4 6 0,-21-4-67,-3 4 0,-17-1 1,47-2-1,-1-1-699,-1 0 0,-1 0 761,-1-4 1,0 1 0,2 1 0,1 0 29,-43-3 1,15 0-100,18 0 0,17 0-291,11 0 77,10 0 1,20 0-342,12 0 0,13-5-357,20 1 0,8-3 998,7 3 0,2-1 0,9-6 0,2 0 0,3 5 0,2 3 0</inkml:trace>
  <inkml:trace contextRef="#ctx0" brushRef="#br0" timeOffset="15867">15240 1383 8355,'0'-20'-1024,"2"4"0,1-2 451,2 2 1345,0 2 1153,-5 0-408,0 0-1029,0 6 1,0 3 92,0 10 1,1 3-98,4 6 0,1 6-91,4 4 1,2 4-226,-3 5 1,6 3-10,3 6 0,-7 0-41,3 1 0,1-2-76,-1-4 0,3 4-162,-8-3 1,4-4 139,1-1 1,-1-8-708,-4-1-145,3-7-689,-10 3-64,4-12 96,-6-2 1015,0-12 0,-4-2-84,-1-6 1,-4-6 379,4-4 1,-6-2 0,3-3 0</inkml:trace>
  <inkml:trace contextRef="#ctx0" brushRef="#br0" timeOffset="16406">15382 1510 8355,'-15'-33'-1311,"1"1"901,0-1 1,0 6 163,0 3 1,5-1 245,-1 7 0,7-1 668,-2 5 0,4 0-236,1-1 1,0 6 305,0 0 1,1 5-212,4 0 1,4 2-10,10 2 0,-1 0-243,5 0 0,7 0 0,7 0 270,4 0-411,2 0 1,4 0-92,0 0 1,6 0 136,-1 0 1,3 0 0,1 0 20,0 0-512,-5 0 1,2 0 12,-6 0 0,-5 0-53,-4 0 1,-7 0 124,2 0 0,-5 5 26,-4 0 1,-4-1 168,-6-4 35,-6 0 299,5 0-262,-12 0 162,6 0 0,-7 0 21,0 0-137,0-6-52,0 4 0,0-2 155,0 8 1,6 0 49,3 5-298,4 0 0,1 6 122,0-1 1,0 0 3,0 0 0,2 5-164,3-1 1,-3 3 0,4-4-430,0 2 447,-4 6 1,4-8-13,-6 7 0,1-5 53,-1 4 1,-5-6-5,0 2 0,-5 2 87,0-3 0,3 1-95,-3-5 0,1 0 103,-5 1 1,-2-1-72,-2 0 1,1 0 0,-7 0-16,-1 0 16,-1 0 1,-2 0-9,-1 0 0,-5-4 107,-3-1 1,-4-1 140,-1 1 0,-7-1 96,-2-3 1,-6-2 0,-5 5 36,-9-2-277,-6-1 1,-13 0-1,-6 1 57,-6 2-224,2 1 0,-3 1 171,9-1 1,4-4-91,11 4 0,14-6 1,15 4-260,10-1 163,12-5 1,9 6-1172,10-7 0,10 0 78,14 0 1195,11-7 0,1 11 0,6-4 0,3-2 0,4-6 0,2-8 0</inkml:trace>
  <inkml:trace contextRef="#ctx0" brushRef="#br0" timeOffset="16990">15071 4530 10595,'6'14'974,"7"2"-648,6 3 1,1-2-59,-1 7 0,-2-1-111,7 5 1,-5 2-183,4 3 0,-7 2-294,-2 2 0,-2 2 275,-7-6 1,4 0-48,-4-5 0,1-1-140,-1-3 0,-3 1 1,4-8-135,0-5 1,-4-2-784,3-5 622,-4-4-39,-1-1 1,0-8-996,0-6 1410,0-6 1,0-2-1,0-6 1</inkml:trace>
  <inkml:trace contextRef="#ctx0" brushRef="#br0" timeOffset="17526">15085 4615 8355,'-14'-21'-653,"0"6"1187,6-6 1,3 9 159,10 2-208,3-2 0,12 9 1,4-5 601,3 2-803,7-5 0,4 8 0,9-7 199,4-1 1,6 3-168,4-1-206,3 0 0,8-6 39,4 1 1,7-5-471,6 1 1,1 0 366,-6 9 1,-4-4-233,0 4 0,-6 1 82,1-1 0,-9 6-15,-5-2 0,-9-1 36,-5 1 0,-5-4-47,-4 4 1,-10-1 100,-9 1 0,-3 3 325,-2-2-233,0 2 856,-6-4-511,-2 4-225,-6-4-50,0 6 65,0 0-301,0 6 1,0 4-2,0 8 0,5 0 115,-1 5 0,7-4-39,-1 5 0,2-1-25,2 5 1,0 1-8,1-1 0,-3 0 19,-2 0 0,2 5-2,-3 0 0,4 0 21,1-5 1,-1 4-8,-4-4 1,2 6 44,-6-10 0,-1 6-46,-4-7 1,0-1 37,0 2 1,0-6-60,0 6 0,-11-7-57,-3 2 0,-3-3 136,3-2 0,-6-2 84,-4-2 0,-4 1-62,-5-7 0,-2 6 57,-2-6 0,-12 1 13,-3-5 1,-6 0-55,-12 0 1,-4-5-108,-10 1 0,-7-7-222,-3 1 1,43 7 0,0 0 191,-1 0 1,0 1 0,-39 1 43,11 1 1,14 0-60,10 0 1,18 0-8,15 0-61,12 0 0,12-2-1158,14-2 1,16 2 1310,11-3 0,5-1 0,-3 1 0,2-1 0,-1-5 0,2-5 0</inkml:trace>
  <inkml:trace contextRef="#ctx0" brushRef="#br0" timeOffset="18280">18881 1877 8355,'0'14'201,"0"1"0,0-1 745,0 0 0,2 1-629,2 4 1,0 5-148,5 9 0,-4 3 0,2 6 266,0 0-422,4 1 0,-3 4 1,4 1-203,-2 3 0,2-11 34,-3 3 1,4-10 167,1 0 0,-4-5-188,-1-5 1,-4-1-171,4-3 263,-6-3 58,3 4 26,-6-12-772,0-2 1,0-7 54,0-4 0,-4-4-149,-1-10 1,-6 1 761,2-5 1,-4-1-1,-1-4 1</inkml:trace>
  <inkml:trace contextRef="#ctx0" brushRef="#br0" timeOffset="19039">18895 2103 8355,'-14'-28'-649,"5"1"-650,-1 4 1101,7-4 1,-3 11 767,6-2 666,0 2-302,0 8-420,0 2 0,1 6-92,4 0 0,3 0-1,6 0 0,2 0-60,3 0 0,3 0 71,6 0 1,6 0 26,4 0-464,-4 0 0,12-7 0,-4 0-105,2-1 147,6-5 0,-4 10 0,4-5-378,-1 2 1,2 1 142,-4 5 0,-1 0-274,-9 0 1,3 0 197,-7 0 0,-1 0 59,-3 0 0,-6 0 75,1 0 1,-7 0 214,2 0 0,-4-1 83,0-4 1,-1 3-84,0-2 1,-5-3 11,1 3 1,-1-1 50,5 5 223,-6 0-258,4 0 8,-10 0 286,4 0 500,-6 0 450,0 0-800,7 0-294,-6 0 0,7 0-223,-3 0 1,-2 0-42,6 0 0,-4 0-91,4 0 0,-4 0 126,4 0 1,-4 0-68,5 0 0,-6 2-41,6 2 0,-2-1-103,1 7 141,3-7 1,-5 10 0,4-6-102,-2 1 0,-4 3-79,4-6 160,-6 6-5,10-3-3,-11 0-23,10 4 59,-10-10 0,4 6-43,-6-4 90,0 4 1,1 6-38,4 0 0,-3 2 88,2 3-75,-2-4 0,3 11 0,1-6-15,2 2 0,-3 1-4,4 6-10,-6-1 0,10 0 0,-4 2-61,4 3 1,-4-2 57,0 7 1,1-7-138,4 2 1,-5 2 4,1-3 223,-1-5 0,1-2 0,-3-6 139,0-2 1,-1-1 32,-1-2 1,-4-5-21,4 1 4,-4-7 0,-1 5 3,0-3-99,0-4 1,-1 5 23,-4-6 1,0 0-28,-9 0 1,3 0-148,-7 0 0,0 2 77,0 3 0,-4-4 38,-7 4 0,0 1-59,-4-1 0,-5 4-11,-9-4 1,-5 6-84,-9-2 1,-5 4 72,-9 1 1,-3-5-237,-7 1 0,2-7 268,3 2 0,9-4-211,10-1 0,11-1-129,8-4 1,9-3-347,14-6 1,6 5-298,13-1 0,13 6-280,6-6 1,18 7 0,7-3-1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16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1087 8141,'7'8'545,"-4"0"-384,6-4 1,-1 4 151,2 6-371,2 1 1,-6-1 78,4 0 1,1-5-41,-7 1 0,6-6 97,-5 6-202,-1-7 1,-4 5 75,0-4-11,0-2 84,0 4 0,-1-6-9,-4 0 0,2-5 4,-7 1 3,1-7-241,-5 3 0,1-6 0,2 0 87,2 0 0,4 0 157,-4-1 1,4 1-20,-4 0 0,6 0 119,-2 0 1,2 0-89,-2 0 0,3-5 28,-2 0 1,7 0-42,2 5 1,6-5 46,-2 1 0,8-6-127,2 5 1,5-6 85,-6 2 0,7 2-5,-1 2 0,-2 4-106,1 1 0,-5 1-3,1 4 0,-4 2 84,-1 7 0,0 0 1,-1 2 91,-4 3 0,-2 3-95,-7 6 0,0 0 106,0 0 0,-2 0-35,-3 0 1,-2 0 12,-8 0 0,6-4-33,0-1 1,-1-1 7,-4 1 0,5 2 2,-1-6-49,1 6 1,-5-5-62,0 4 1,4-4 86,1-6 0,4 5 21,-4-1-137,6 1-198,-4-5-86,1 0-507,4 0 484,-4 0-76,12 0 0,2 0 0,6 0 0</inkml:trace>
  <inkml:trace contextRef="#ctx0" brushRef="#br0" timeOffset="494">648 734 8355,'8'-6'-702,"-3"-3"0,-5-4 887,-5-1 1,-3 5-89,-6-1-26,6 7 1,-4-3 0,2 6 140,-2 0 0,-2 0-42,0 0 0,0 1 10,-1 4 0,4 1 26,-3 4 0,8 2-162,-8-2 0,5 2 95,-1 2 0,4-4-292,6-1 189,-6 1-362,4 4 412,-4-7-148,12 6 1,-3-11 0,7 2 122,1-2 1,1-4-23,2-2 0,-4 0 5,-1-5 0,0 1-31,6-1 0,-1-4 83,0 4 1,0 1-52,0-1-2,-6 5 1,4-7-1,-4 5 86,0-2 1,5 5-9,-4-1 0,-1 2 70,1 2-84,1 0 1,4 0 77,0 0 1,-5 0-64,1 0-84,-1 0 0,5 0 15,0 0 1,0 0-31,1 0 1,-1 0-8,0 0 1,-5 2-35,1 2 13,-1-2 0,4 6-143,-4-4 1,-1-2-225,-4 3 214,-2-4-465,4-1 1,-6 2-715,0 2 794,-6-2 0,-2 4 0,-6-6 0</inkml:trace>
  <inkml:trace contextRef="#ctx0" brushRef="#br0" timeOffset="825">931 664 7666,'6'8'561,"-3"3"556,6-7-400,-5 1-199,2-5-577,-6 0 135,0 0 0,-2-5-121,-2 1 1,0-6-2,-5 5 1,4-1 4,-4 1 0,4-1 70,-4-3 1,4-4-171,-4 4 0,5 1 94,0-1 1,2-1-122,2-4 0,0 5 32,0-1 0,0 1 1,0-5 79,6 0 0,2 0 16,6-1 1,1 3-10,-1 2 0,1-1-144,4 7 1,-3-6-191,3 6 1,-2-3 124,2 3-222,-4 2 0,6-10 0,-7 4 0</inkml:trace>
  <inkml:trace contextRef="#ctx0" brushRef="#br0" timeOffset="1200">1227 1 8282,'8'0'1658,"-2"0"-1323,-6 0 0,2 0-33,2 0 0,-1 6-114,7 3 1,-5 4 73,4 1 0,0 0-182,5 0 0,-3 2 170,4 3-314,-4 3 0,10 4 1,-3 1 286,1 1-332,6-3 0,-10 10 0,4-9 151,-3-2 1,1 1 40,-3-6 1,3 4-269,-7-4 1,2 0-22,2-5 0,-4-1-464,-1-4-199,-6 3-217,10-10 543,-11 4 0,-2-6-198,-10 0 0,-2-1-9,-3-4 744,-5-3 0,-2-6 0,-6 0 0</inkml:trace>
  <inkml:trace contextRef="#ctx0" brushRef="#br0" timeOffset="1402">1283 353 7716,'-22'-8'-1438,"2"-3"1374,6 7 0,0-1 581,0 5 0,4-5 245,1 1 322,6-1-186,-4 5-636,7 0 0,2 0 119,3 0 0,-2 0-72,6 0 1,5 0-1,5 0 0,5-2-27,-5-2 1,6 1-33,-2-7 0,4 7-133,1-2 0,0-3-83,0-1 1,-1 1-444,-3-1 0,1 4 251,-6-4 0,4 6 289,-4-2-738,0-3 1,-5 2-2353,0-4 2231,0 4 1,0 0-1,0-2 1</inkml:trace>
  <inkml:trace contextRef="#ctx0" brushRef="#br0" timeOffset="1650">1721 170 6747,'8'6'1398,"-2"-4"-613,0 4 0,0-4-138,4 2-348,2-2 0,-4 6 0,6-4 0,0-2-285,1 3 0,-3-2 115,-2 1 1,2-2-493,-3 3 365,4-4-702,1-1 0,-4 5-79,-1 0-175,-6-1 450,10-4-25,-12 0 1,5-6 0,-6-2 0</inkml:trace>
  <inkml:trace contextRef="#ctx0" brushRef="#br0" timeOffset="1869">1975 43 8355,'0'14'1232,"0"0"-621,0 0 0,0 5 1,0 1-42,0 2 1,0 3-309,0 8 0,0 3 161,0 7 1,0-1 90,0 0 0,0 5-123,0 0 0,0-1-107,0-8 1,0 1-296,0-6 0,0-2-355,0-7 8,6 2 0,0-10-56,4 3 0,-2-10-2170,-4-4 1068,-2-4 1,10-1-1,-4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2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114 199 7397,'-10'0'983,"1"0"0,-1 0 1,-4 0-450,0 0 0,5 6-312,-1 3 0,6 2-33,-6-1 1,7 2-116,-2-2 1,-1 2 157,1 2 1,1 0 29,4 0 1,0-4-185,0-1 0,1 1-267,4 4 0,3-5 79,6 1 0,5-6 22,0 6 0,1-7 29,-1 2 0,3 1-101,6-2 0,-4 1-123,-1-5 1,-4 0 109,4 0 1,-5-6-13,0-3 1,-2 1 29,-2-2 0,-6 6 9,-3-6 1,-4 1 13,-1-5 1,0 4-4,0 1 0,-4-1 60,-1-4 1,-6 5 169,2-1 1,-6 3 230,-3-3 1,2-1-125,-3 7 1,3-6-168,2 5 0,5-1-2,0 1 0,4 4 124,-5-4 92,7 4-84,-3 1 1,8 1-799,2 4 1,4-4-2490,6 4 2650,-6 3 0,5-6 0,-4 2 300,4-2 0,1-2 172,0 0 0,0 0 0,0 0 0,0-6 0,6 4 0,2-4 0</inkml:trace>
  <inkml:trace contextRef="#ctx0" brushRef="#br0" timeOffset="312">466 184 6536,'7'-7'40,"-6"0"1966,6 7-1304,-7 0 0,0 2 317,0 3-65,0 2-417,0 8-371,0-1 0,1-5 0,4-1 380,4-2-518,-2 5 0,10-9 0,-3 2 128,2-2 0,1 3-34,2-1 0,-2 1-117,6-5 1,-1-6 18,2-4 0,2 1-102,-2-5 1,-2 3-56,1-8 1,-1-1-115,2 1 0,-4-1 84,-6 1 1,-1 3-177,-4-3 1,2 4-165,-6 0 157,0 1 0,-7 2 14,-2 2 0,0 3 41,-5 2 1,4 3-308,-4-2 1,4 2-59,-4 2 0,4 0-816,-4 0 1429,-1 0 1,-4 6-1,0 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7:5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43 8142,'0'8'-602,"0"-2"0,0 1 0,0 0 0</inkml:trace>
  <inkml:trace contextRef="#ctx0" brushRef="#br0" timeOffset="30527">1 128 8871,'0'8'937,"1"-2"-730,4-6-84,3 6 0,6-3 0,0 5 73,0-2 0,2 5 41,2-1 1,-2-2-81,3 1 1,-3-1-99,-2 1 0,1 4-95,4-4 0,-3-1 9,3 2 1,-4-6 118,0 6 0,-6-6 23,0 6 1,1-6-96,4 6 1,-5-5-121,1 4 1,-2-4 71,1 4 1,3-4-156,-2 4 0,-2-4-271,1 4-467,-6 1-652,10 4 595,-12 0-241,6 0 961,-1-6 0,-4-3 258,2-10 0,-2-3 0,-2-6 0,0-6 0,0-2 0</inkml:trace>
  <inkml:trace contextRef="#ctx0" brushRef="#br0" timeOffset="30893">480 15 8355,'7'-8'-775,"-6"2"1,5 12 2035,-6 4 0,0 2-696,0 2 1,0 5-92,0 0 0,0 11-383,0-2 1,-6 5 129,-3 0 1,1 1-97,-1 4 0,-1 7 268,-4-2-210,6 2 1,-3-7 0,5-1 36,-2 3 1,0-4-142,-1 1 0,-2-5-7,6 1 1,-1-8-88,1-2 1,4-4-66,-4 4 0,2-7 120,-2-2 0,3 0-146,-2-4 35,2-4-359,2 0 257,0-6-5082,0 0 4543,0-6 1,0 3 41,0-7 670,0 7 0,6-9 0,2 4 0,6-6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0T11:20:31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2540 847 8355,'0'-14'-156,"0"0"0,0 0 1,0 0-96,0-1 0,2-3 1,1-3 265,1-1 0,1 5-9,-5-2 0,0-1 0,0-1 1,0-1-25,0-3 37,0 5 1,-1-7-1,-4 4 1,2 1 42,-7-2 0,-1 6-39,-7-6 1,0 7 130,-5-2 1,-1-1-116,-4 1 88,0 0 1,-2 5-1,-3 0 8,-5 0 1,-2 1-37,-3 4 1,1-4 5,0 4 0,-2 1-11,-3-2 1,1 7-78,-5-1 1,-1 2 77,-5 2 0,6 0-44,-1 0 1,-5 2 11,-4 2 1,-1 4 4,0 6 1,3 0 35,-7 1 1,5 0 7,-5 4 1,5 3-35,-5 6 1,5-3-7,-5 4 0,5-4-156,-5 8 1,6 3 169,-1 1 1,3-1-5,2 2 0,4-7-39,0 2 0,7 2 8,-2-2-38,9 6 1,-3-8 0,5 7-39,0 1 1,2-3 39,6 2 0,-1-1-13,1 6 0,6-1-39,3 0 0,4 5 63,1 0 0,-1 2-21,1-2 1,2-2 144,2 7 0,-1-5-124,7 5 1,-1-5 1,5 5 0,0-5 1,0 5 1,2-5 53,2 4 1,4-5 3,6 1 0,7-3 9,2-2 1,4 0-43,1 1 1,6 1-118,4 3 1,3-8 108,1 3 0,2-1 8,3 6 0,0-6-91,10 6 0,-2-6-384,10 6 0,-2-3 475,8-2 0,-2-6 99,11-3 1,0-10-156,4-4 7,7-3 0,-5-4 1,7-1 53,3-1 1,-2-7-45,-43-1 1,1 1 38,1-2 0,1-1 0,-1-2 0,0-1 1,5 1-1,0-2-21,3 0 1,1 0 0,-4 0 0,1-1-5,5-2 1,-1 0 0,-3-1 0,-1 0-212,3-1 0,-1-1 0,-2 3 0,1-1 178,3-2 1,1 1 0,-6 1 0,0 0-55,1 1 1,-1 0-1,0-2 1,-1-1 75,-3 1 0,0-1 0,-1 0 1,1 0 105,0 1 1,0-1 0,43-12-50,-47 9 0,-1-2 137,40-13 0,-4-2 1,-10-1-116,-3-2 1,-3-6-176,-3 1 0,-5-3 165,-9-1 0,-5-2 72,-9-3 0,-4-3-179,-6-7 0,-6 1 74,-3-1 1,-3-1-143,-2-3 0,-6 8-21,-3-3 165,-4 2 1,-1-1 0,0 2-73,0 1 0,-1 5 374,-4-5 0,-5 5-403,-8-4 1,0 2-87,-5-7 1,-2 7 165,-8-7 1,1 2-81,-5-2 1,-2-1 111,-8 1 1,1-5-118,-6 0 0,-1 1 122,-8 8 0,1-1-33,-5 6 0,-1 2 92,-5 7 0,-4 3-97,0 7 1,-5 5 29,4-1-54,-5 7 0,2 1 1,-5 8 31,-1 2 1,2-3-146,3 4 0,2-1-13,2 1 1,9 2-21,-4-7 1,10 6-120,0-6 0,8 1-194,1-5 1,7 3-130,-2-3 1,4 3-273,6-8 1,-3 2 156,7-2 693,1 3 0,-1-6 0,0 7 0,1-3 0,3 1 0,0-2 0</inkml:trace>
  <inkml:trace contextRef="#ctx0" brushRef="#br0" timeOffset="1454">9624 3500 8355,'0'-14'-297,"0"0"1,0 0-358,0-1 0,0 1 434,0 0 1,0 0 226,0 0 0,0 0 49,0 0 1,0 0 2,0 0 0,0-1 117,0 1 0,-2 0-127,-2 0 1,-4 0 101,-6 0 0,4 0-97,1 0 0,-1 0 13,-4-1 1,0 1-73,0 0 1,0 0-3,0 0 0,0 0 27,0 0 0,-5 0-127,0 0 1,-6-1 87,1 1 1,-2 0 33,-3 0 1,-5 0 239,-4 0 0,-2 1-79,-3 4 1,-1-2-59,-3 6 0,-8 1-12,-6 4 1,-6 0 115,1 0 1,-9 0-118,-5 0 1,-5 6-310,-4 3 1,1 4 152,-6 1 1,1 0 89,-1 0 0,43-4 1,0 0-66,2 2 0,0 0 53,-2 1 0,0 1 0,1 0 1,1 0-1,0 0 0,-1 0 22,1 0 1,-1 0 0,1 2-1,0 1-4,-1-1 0,1 1 0,0 2 0,1 1 62,0-1 1,1 0-1,-1 2 1,-1 0-55,2 2 1,0 1 0,1 1 0,0 1 41,-1 1 1,0 2-50,0-1 1,0 0 0,-2 1 0,0-1 0,2 1 0,0 0 34,2 1 1,1 1 0,1-1-1,0 0-103,0 2 0,1 1 0,-35 29 80,7 3-108,5 1 1,15 0 0,5 0 62,5 1 0,8 2-76,8 2 0,5 0 76,10-1 1,3 5-19,6 1 0,3 0 28,6 0 0,7-4-7,12 3 0,8-8-221,6-1 1,10-6 227,14 1 1,1-11-90,13-7 1,-35-22 0,1 0 74,3-2 0,1 0 0,2-2 0,0 0-1,-1 0 1,1-1-1,3-1 1,1-2-41,3-1 0,0 0 0,3 1 0,0 0-300,-1-1 1,0 0-1,-1-2 1,1 0 297,0 0 0,0-1 0,-1-1 0,1 0 9,0-1 1,0 0-1,6-1 1,1 0 14,-2-1 1,0 0-1,3-1 1,1-2-19,-4-1 1,0-2-1,2 1 1,0-1 103,-2-1 1,0-1 0,5-1 0,1-2-58,-2-2 1,1-2 0,0-1 0,1 0-27,-4-3 1,0-1-1,1 1 1,0-1 94,-3-1 0,0-1 0,2-1 0,0 0 134,-2-3 1,0-1 0,1 1 0,1-2-69,-5 0 0,1-1 0,0 1 0,-1-2-63,-7-1 1,0 0 0,4-1 0,-2-1 60,-6 3 1,0-2 0,1-2-1,-1-3-43,-7 0 1,-1-2-99,1 0 0,-1-1 0,-2 0 0,-1 0 0,-1-1 0,-1 0 21,-3-1 0,-2-2 0,1 1 0,-2-2-18,-4-2 0,-2-1 0,1 1 0,-2 0 53,16-43 1,-6 2-11,-3 3 0,-11-3-326,-8 3 1,-6 2 75,-8-2 0,-8 7-81,-6 3 1,-8 1 181,-11 8 1,-11 0 48,-12 4 1,-12 1 86,-7-1 0,-8 7 185,-2 3 1,-1 5-253,39 23 0,0 0 1,0-1-1,0 1-105,-2 2 1,-1 1 0,1-1 0,1 1-136,-46-12 0,7 0 189,8-1 1,6 6-410,3-1 1,7 6-238,11-6 0,4 7 720,5-2 0,3 5 0,2 1 0,5-1 0,3-3 0</inkml:trace>
  <inkml:trace contextRef="#ctx0" brushRef="#br0" timeOffset="5667">4290 2413 8477,'0'-8'756,"0"2"0,1 6-320,4 0-114,-3 0-115,10 0 0,-6-1-26,4-4-99,2 3 1,-4-4 34,6 6 1,0 0 46,1 0 0,-1 0-62,0 0 1,0 0-19,0 0 0,6 5 0,4-1 0,-2 1 9,1-5 1,1 5-16,4 0 1,5 1-8,0-1 1,1-4-6,-1 4 1,2 3 35,3 1 1,1-1-50,-6 1 0,1-1 1,-1 2 0,-3 2-19,3-2 0,1 4-31,-1 4 1,0-2-4,-5 3 0,-4-2 8,-1 2 1,1-3-6,4 3 1,0 1 46,1-1 1,-1 1-29,0-1 1,0-3 20,0 2 0,1 3-15,-1-2 0,0-1 0,0-3 0,-1 3-28,-3 1 0,1 2 2,-7-3 0,6-2-7,-5 3 0,4-2-9,-4 2 1,0-3 12,-5 2 1,2-2 7,2-2 1,-2 0 17,3 0 0,-3 2-13,-2 3 25,0-3 0,0 4 1,0-6-1,0 0 0,0-1 5,0-4 1,1 4 8,-1-4 1,-2 4 7,-2 1 0,2 0 9,-2 0 1,-3-1-13,3-4-50,-7 3 0,9-5 83,-2 2-101,-4 4 0,2-12 1,-5 6 51,2-1 1,1-5 23,-1 4-32,-4-3 1,6-4-1,-7-3 1,4 2-328,1-6 1,0 4 133,-5-4 1,0 4-1689,0-4 780,0 5-2665,0-2 2171,0 6 1468,0-6 1,0 4 0,0-4 0</inkml:trace>
  <inkml:trace contextRef="#ctx0" brushRef="#br0" timeOffset="6509">6068 3218 7703,'-14'-13'-979,"0"4"1,1 1 978,4 3 0,-4 4 0,10-7 28,-6 3-12,5 3 0,-7-5 175,7 2 56,-1 3 0,5-5 101,0 2-228,0 3-107,0-10 107,0 10 20,0-10 1,0 8 162,0-5-160,0 6 0,0-5 266,0 3 415,0 4-160,0-12 0,-5 10-44,1-6-82,-1 6 1,5-5 560,0 3-494,0 3-173,0-4-75,0 6-155,0 0 1,5 6 34,-1 4-260,7 2 1,-3 3-1,6-1 82,0 0 1,0 0-132,1 0 1,-6 5 106,0 0 0,1 4 28,4-4 1,-5 0-91,1-5 0,-2 5-142,1-1 0,-3 1 3,-6-5 0,0 1-35,0-1 90,0 0 1,0 0 101,0 0 0,-6-5 1,-3 1 0,-4-7-35,-1 2 0,3-2-14,-3 1 1,3-2 51,-8 3 0,-1-4 87,1-1 0,-6-4 80,1-1 1,2-5-55,-1 6 0,4-6-191,-5 6 1,9-3-300,1 3-595,0 2 104,12-4 0,-3 6-683,10 0 0,4-2 592,10-2 540,3-4 0,6-6 0,1 0 0</inkml:trace>
  <inkml:trace contextRef="#ctx0" brushRef="#br0" timeOffset="7675">5701 3712 7689,'-6'-8'2443,"4"1"-1697,-4 7-200,6 0 88,0-6-281,0 5 0,0 5-123,0 10 1,6 1-33,3-1 0,2-3-178,-1 7 1,7 3 30,-3-2 1,3 1-117,-2-1 0,-1-2-49,0 7 0,0-7 90,0 2 1,-5-4-119,1-1 1,-2 1 115,1-1 0,2-5 29,-6 0 1,1-5-400,-1 0-533,-4-2 93,6-2-317,-7 0-934,0 0 1430,-7 0 1,-1-5 364,-6 0 0,5-6 292,0 2 0,-1-3 0,-4-3 0,0 1 0</inkml:trace>
  <inkml:trace contextRef="#ctx0" brushRef="#br0" timeOffset="8220">5630 3697 8355,'8'-6'334,"-2"5"1,-1-7 191,0 3 1,1 3-134,-1-2 1,3-3-78,6 3 1,0-7-102,0 1 1,6-4-127,4-5 1,4 2 90,5-6 1,-2-2-163,7-8 0,6 1 94,8-5 1,3 1 31,1-2 0,0-3-272,1 4 1,-1 2 6,1 2 0,-1 3-8,1 2 0,-7 5 117,-3-1 1,-3 5-79,-2-4 0,-1 6 62,-3-2 0,2-2-5,-2 3 0,-2-3 37,2 2 1,-1 2-13,6-6 0,-6 5 115,1 0 0,-7 2-41,2 2 0,-5 0 9,-4 0 1,-4 1 28,-6 4 1,-4 1 421,-1 3-164,-6 3 123,4-4-447,-7 6 125,0 0-85,-7 0-9,-1 0 1,-1 0-68,0 0 54,5 6-211,-2-4-45,6 4-342,0-6-2196,0 0 2410,0 7 0,0-4-1083,0 6 280,0 1 1,-1 4 736,-4 0 0,2 0 394,-7 0 0,1 6 0,-5 2 0</inkml:trace>
  <inkml:trace contextRef="#ctx0" brushRef="#br0" timeOffset="9037">7098 2950 7918,'1'-10'-656,"4"1"1,-3 4 837,2-4 1,-2 4 302,-2-5 0,2 6 666,2-6 125,-2 7-299,4-3 3,-6 6-633,0 0 0,6 6 14,4 4 0,2 2-180,2 2 0,1 5-23,-1 0 1,1 6 9,4-1 1,-2 2-59,7 2 1,-7 1-98,2-1 0,-3 0 34,-2 0 0,0-4-137,0-1 1,-1-5 2,-4 0 1,3-2-127,-2-2 0,-2-4-1101,1-1 403,1-6-481,4 3 1,-5-6 34,0 0 469,-5 0 0,2-6 776,-6-3 1,-6-10-1,-2-3 1</inkml:trace>
  <inkml:trace contextRef="#ctx0" brushRef="#br0" timeOffset="9946">6068 3697 8355,'0'8'40,"-2"3"755,-2-6-414,2 6 0,-4-8-110,6 6 0,0 1-212,0 4 0,4 0 334,1 0-520,0-6 1,1 5 33,3-4 0,-2-1 102,-3 1 0,0-6 6,0 2-40,-2-3 90,4-2 10,-6 0-56,0 0-432,0-7-51,-6 0 313,-2-8 145,-6 1 0,1 5 1,2-1-34,2 0 1,1 2-2,-1-2 1,-4 1-8,4-5 1,2 0 18,3 0 1,-2-1 39,1 1 1,0 0 66,5 0 111,0 0 1,0 0-120,0 0 1,0 4 174,0 1 0,5 4-20,0-4 1,1 4-25,-2-4 1,0 6-20,5-2 0,-4 2 160,4-2 0,1 3-177,4-2 1,0 2 42,0 2 0,0 0-133,0 0 1,0 0 80,0 0 0,0 0-158,1 0 1,0 2 77,4 2-142,-3-2 0,4 9 0,-6-5 98,0 2 0,0 0-98,1 1 1,-1 4-35,0-4 0,-5-1-216,1 2 0,-3-6-410,3 6 1,-2-6 326,-4 6 0,-2-6-1786,3 6 1128,-4-7 449,-1 3 1,0-4 511,0 3 0,-6-4 95,-3 4 0,-10-10 0,-3-3 0</inkml:trace>
  <inkml:trace contextRef="#ctx0" brushRef="#br0" timeOffset="10165">6054 3768 8897,'1'-13'2534,"4"4"-2256,3-4 0,6 7 1,0-5 79,0 2 1,5 1-64,0-1 0,0-4-742,-5 4 0,4-4 354,1-1 1,0 5-1050,-5-1 1,0 5 268,0-4 0,-1 4-1283,-4-4 2012,4 6 0,-5-10 0,6 5 1</inkml:trace>
  <inkml:trace contextRef="#ctx0" brushRef="#br0" timeOffset="10563">6533 3345 8355,'-7'0'-1738,"-1"-2"3588,3-3-1272,3 4 1,-5-5-73,2 6 0,2 1-180,-7 4 1,6-2 160,-6 6 0,1-1-377,-5 2 1,1 2 282,4-2-424,-4 2 0,7 2 0,-3 0 193,4 0 0,3-4-100,2-1 1,0-4 104,0 4 1,2-6-107,3 2 1,4-3-183,10-2 0,-2 0-353,7 0 1,-6 0 21,6 0 1,-1 0 172,6 0 0,-3 0-118,-2 0 1,2-2 94,-2-3 1,-4 4 143,-1-4 1,-3 4-703,-2 1-678,0-7 541,0 6 946,-6-5 1,5-1 0,-6-1 0</inkml:trace>
  <inkml:trace contextRef="#ctx0" brushRef="#br0" timeOffset="11084">6844 3189 6286,'0'-7'3212,"0"-6"-2688,0 5 66,0 0 469,0 2-214,0 6-265,0 0 1,0 6-463,0 4 0,0-2-112,0 1 1,0 0 6,0 6 1,0-1-97,0 0 0,0 0 24,0 0 1,0 0 64,0 0 1,0-4-118,0-1 0,1-4-236,4 4 183,3-6 1,8 8 86,2-6 1,-2 0 1,3-5 0,-2-5-23,2 0 1,-2-6-108,7 2 1,-7 1-35,2-1 1,-3-1 94,-2-4 1,0 5-135,0-1 1,0 6-90,0-6 1,0 5-208,0-4 0,-4 6-730,-1-2 576,1 4 0,2-1 542,-2-3 186,2 4 0,-4-5 0,6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30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0 492 8718,'0'8'2794,"0"-1"-2798,0-20 1,7 4 188,2-10 0,-1 8-3,1 1 0,1 1-505,4-5 1,0 4 112,0 1 71,6 0 0,-2-5 1,5-1 131,2 1 1,0 0 8,-1 0 0,2 5-65,-2-1 0,-2 7-5,1-2 0,-5 4 102,1 1 1,-4 0 99,-1 0 1,-1 1 19,-4 4 1,-2 3-120,-7 6-9,0 0 1,0 0 0,0 0 59,0 1-103,-7 5 1,-2-3 0,-8 5 51,-2-2 0,0 1-23,5-2 1,0-4-29,0 4 1,1-8-36,4-1 19,-4-1 1,10 0 34,-6 1-19,5-7 1,0 3 15,8-6-41,4 0 0,8 5 0,3 0 35,4-2 0,4-2 0,1-1 0,5 0-73,0 0 1,5 5-157,-5 0 0,-2 10 221,-7 0 1,1 6-38,-7-2 0,1 6 213,-5-1 1,-6 1-82,-3-2 16,-4 4 1,-1-6-1,0 4-59,0-2 1,-4-1-2,-1 2 1,-11 1 38,2-7 1,-3 1 39,3-5 1,-5 1 146,0-1 1,-6-2-110,2-2 1,1 1-143,-2-7 0,7 1 121,-2-5-314,3 0 0,2 0 0,0-2-155,0-2 0,5 1-311,-1-7 1,7 1 355,-2-5 0,4 0 144,1-1-797,6 1 1,2-6 0,6-2 0</inkml:trace>
  <inkml:trace contextRef="#ctx0" brushRef="#br0" timeOffset="444">664 408 9084,'0'8'756,"0"-2"1,4-5-197,1 4-454,0-3 258,-5 4-326,0-6-8,0 0-145,-7 0-166,6 0 293,-12 0 1,10-6-108,-6-4 0,6 2 81,-2-1 0,3 0 30,2-5 0,0-1-143,0 1 0,0 0-205,0 0 1,5 0 141,0 0 1,7 3 38,2-3 0,1 8 62,3-9 1,0 4 3,0-3 1,0 2-34,5 2 1,-6-1 16,2 7 1,2-6 12,-3 6 1,1-1-122,-5 5 1,-4 0-596,-1 0 469,1 0 0,-1 0 95,0 0 1,-5 0-1,2 0 1</inkml:trace>
  <inkml:trace contextRef="#ctx0" brushRef="#br0" timeOffset="1003">1129 27 6745,'-6'-8'1723,"4"2"-1243,-4 6 1,6-2 294,0-3-516,0 4 1,0-4 182,0 10-336,6-4 1,2 10 155,6-6 0,-1 6 16,-4-2 1,4-1-541,-4 2 0,2-1 96,-1 5 1,2-1-227,-2-4 329,-4 4-62,6-5 1,-10 1-7,3 0-339,-4-6 293,-1 10 1,-6-7-109,-3 4 1,-4-2 86,-1-4 1,0-2 172,0 3 0,0 1-4,-1-2 1,1 1 25,0-5 0,0 2 223,0 2 0,0 0-44,0 5 1,4-4 215,1 4 0,0-1-96,-6 1 1,1 4 32,0-4 1,5 2-290,-1-1 1,7 2 148,-1-2 14,2-4-71,2 6 0,6-10-42,4 3 1,2-4 16,2-1 0,7-1-4,2-4 0,2 2-87,-1-7 0,2 1-107,-2-5 0,4 0-532,5 0 1,-3 0 298,3 0 0,-5-1 156,-4 1 169,2 0-1274,-10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3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1115 7186,'-8'0'1564,"2"0"-1255,6 0-226,0 0 61,0 7 1,5-4 2,0 6 1,5-4-10,0 4 1,-2-1-34,1 2 1,1 1-31,4-7 0,-2 7-132,-2-1 0,2-3 146,-2 3-160,-4-1 0,5 1-40,-6-1-22,-1-6-81,-4 10 178,0-12 10,0 6-92,-6-7 1,-2 0-170,-6 0 0,5-5 43,-1 0 150,1-6 1,-4 3 110,4-6 1,-4 0-92,4 0 0,1 0 120,-1 0 0,5 0-143,0 0 121,-4-7 0,6 4 0,-2-5-50,2 2 1,2-1 21,0 2 0,6 2 15,4-6 0,-2 4 0,1-5 1,5 7 24,5-2 0,4-1-44,-4 1 1,6 0 67,-1 5 0,-2 0-61,1 0 84,1 6 1,-1-3 0,-1 6-62,-1 2 0,-2 2 29,-5 1-12,0 0 0,-2 1 56,-2 4 7,-4 3 0,-6 6-62,0 0 0,0 0 33,0 0 0,0 0-3,0 1-12,-6-1 1,3-5 0,-7 0 3,-1 2 1,-1 2-7,-2 1 1,-5-5-67,0 1 1,0-5-6,5 4 1,0-6-44,0 2 1,0 1 112,0-1-96,-1 0 1,1-1-11,0 1-21,6 0-49,-4-5-256,10 0 149,-4 0-323,6 0 0,0 0 3,0 6 81,6-5 1,-3 6 1,7-7 423,-7 0 1,9-7-1,-4 0 1</inkml:trace>
  <inkml:trace contextRef="#ctx0" brushRef="#br0" timeOffset="967">776 833 6498,'0'-14'-764,"-4"5"1074,-1-1 140,-6 7 1,8-5-235,-7 4 1,6 2 56,-6-3-82,1 4 1,-5-4-32,0 0 0,-1 1 4,1 4 0,-4 0 20,-1 0 0,-2 0-11,3 0 1,2 0 34,-3 0-93,3 0 0,2 4-10,0 1-43,6 6 0,0-5-158,4 4 0,2 2 112,-3-2 1,5-3-158,5 3 0,-2-2 134,7 1 0,-6 2-254,6-6 236,-1 6 0,5-10 1,0 4 0,1-3-25,-1-2 28,0 0 1,0-2 23,0-3 0,0 2-59,0-6 1,0 1-3,0-1 0,1-2 7,-1 6 1,0-5-6,0 6 0,0-1 52,0 5 1,-4-5-13,-1 1 238,0-1-268,5 5 211,1 0-12,-1 0-61,0 0 0,0 0-51,0 0 0,-6 2 37,-3 2-93,2-2 1,-3 4-286,5-6 355,-6 0-25,3 0-974,-6 6 289,0-4 0,0 4 0,0-6 1</inkml:trace>
  <inkml:trace contextRef="#ctx0" brushRef="#br0" timeOffset="1277">988 734 8355,'0'8'-1548,"0"0"3145,0-3-1228,0-4 0,5 7 155,-1-3 0,1-4-312,-5 6 1,0-6-102,0 4 129,0-3-217,0 4 0,0-8-180,0-2 1,0 0 99,0-5 0,0 4-66,0-4 1,0 0 92,0-6 54,-6 1 1,4-5-103,-3 1 0,4-1-182,1 5 1,0 0 124,0 0 1,0-1-102,0 1 1,1 0-7,4 0 0,-3 5 99,2-1 1,4 6-377,2-6 1,-2 7-154,1-2 489,0-3 0,5 1 0,1-7 0</inkml:trace>
  <inkml:trace contextRef="#ctx0" brushRef="#br0" timeOffset="1604">1270 1 8355,'-8'0'479,"-4"0"181,10 0-66,-4 0-265,12 0 1,2 6-80,6 3 0,-4-1-34,-1 2 0,0 4-60,5 4 1,1 1-14,-1-5 0,1 7-187,4 2 1,-3-1 46,3 2 1,1 4-151,-1 5 1,4 0 109,-4-5 0,0 0-86,-5 1 0,-1-6 146,-4 1 1,4-7-94,-4 2 0,-3-4-360,-1-1 1,-3-4-421,-2-1 240,0-6 1,0 5-492,0-3 442,0-4 1,-7 4 555,-2-10 0,-4-2 0,-1-7 0</inkml:trace>
  <inkml:trace contextRef="#ctx0" brushRef="#br0" timeOffset="1795">1411 424 8355,'-20'-14'-645,"-1"4"-83,-2 1 1,-2 4 700,6-4 0,-4 4 1155,4-4-221,0 6 311,5-4-519,6 1-437,2 5 0,7-6 33,4 7 0,4-1-85,10-4 0,3 3 0,6-2 0,1-3 27,-1 3 1,0-6-148,0 6 0,5-7-49,0 1 1,-2 4-286,-7 1 1,3 2-826,-4-2 1,-2 4 597,-3-4 0,-2 4-667,-2 1 1,0-5 819,0 0 1,0-6-1,1 3 1</inkml:trace>
  <inkml:trace contextRef="#ctx0" brushRef="#br0" timeOffset="2033">1792 156 8355,'8'0'209,"5"0"316,-4 0 0,4 0-23,1 0-381,0 0 1,0 1 0,0 3 238,0 0 1,5 6-99,0-6 0,0 6-145,-5-6 0,-2 7-184,-2-1 0,1-2-499,-7 1 0,6-4 166,-6 4-396,1-6 1,0 5 109,0-3-836,-1-4 1331,-4 6 1,-6-14 0,-2 0 0</inkml:trace>
  <inkml:trace contextRef="#ctx0" brushRef="#br0" timeOffset="2275">2004 43 8355,'0'14'-1057,"-6"-6"1,4 4 1940,-3-2 0,4 4-238,1 5 1,0-2-21,0 7 1,0 1-132,0 8 1,0-2 7,0 7 0,-5-1-160,0 6 0,1-1-85,4 0 1,-5-1-181,0-3 0,1-1-102,4-9 1,1-2-49,4-12 0,-2 0-151,6 0 0,-4-5-935,4 1 785,-5-7 3,8 3-1279,-10-6-1160,4 0 2513,-6 0 1,0-6-1,0-2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37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85 311 8118,'-10'1'129,"1"3"179,-2 0 0,3 6 108,-1-6 0,4 7 248,-4-1 0,4 2-386,-4 2 0,5 1 90,0-1-208,2 0 0,4 0-197,2 0-116,4 0 0,11-1 141,0-4 1,1-1-203,-1-3 1,2-4 29,2 4 1,4-4 32,-4-1 0,2-4 84,-1-1 0,1-6-133,-6 2 1,1-2 102,-1 1 0,-8-2-307,3 2 137,-9-2 0,1-2 98,-6 0 1,0-1 72,0 1 0,-6 5-25,-4-1 1,-2 3-19,-2-3 1,0-1 102,-1 7 1,1-6 330,0 5-538,-6-6-67,4 10-646,-4-5 255,12 6 328,2 0 373,18 0 0,-2 6 0,10 2 0</inkml:trace>
  <inkml:trace contextRef="#ctx0" brushRef="#br0" timeOffset="400">466 212 7998,'-8'6'-1291,"0"-4"1641,4 3 1263,2-4-271,-4 5-365,6-4-420,0 4-363,0 1 1,6-4 16,3 6 0,4-4-16,1 4 0,0-6-142,0 2 1,7 1 90,2-1 1,2 0-158,-1-5 1,6 4 33,-7 1 1,7 0 103,-7-5 1,7-5-123,-2 0 1,4-6 32,-9 2 1,2-3 11,-1-3 1,-4-3-24,-6-1 1,-6-2-85,-3 3 1,-4 2 59,-1-3 1,0 2-181,0-2 0,-6 3 201,-3-2 0,-4 2-27,-1 2 1,-5 4-1148,0 1-218,1 0-677,4 1 679,-1 1 172,8 7 1112,0 7 0,7-6 0,0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36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8355,'6'8'-686,"-3"-2"0,6-6 1632,2 0 1,7 5-624,1 0 0,1 6-92,-1-2 1,-2 4-33,6 1 0,-1 0-60,2 0 0,1 5-165,-6 0 1,4-1-145,-4-3 1,2-1 175,-3 0 1,-2-2-188,3-2 1,-3 2-115,-2-2-1,-6 2 0,4-2 1,-4-1-19,0 2 0,3-3-10,-7 1 1,3-1-365,-3 1-245,-2 4 905,4-11 0,-12-2 0,-2-8 1</inkml:trace>
  <inkml:trace contextRef="#ctx0" brushRef="#br0" timeOffset="312">607 1 6536,'-14'0'193,"0"0"0,2 6 1177,2 3 1,-1 4-757,7 1 1,-1 6-198,5 4 0,-2 3-269,-2 1 0,2 6-14,-3 4 1,4 4-67,1 5 1,-5-1 88,0 6 1,-1-5-165,1 4 0,4-5 108,-4 1 1,-1-5-191,1-4 1,0 1-18,5-6 1,0-5 188,0-4 1,0-7-246,0 2 1,0-8-183,0-2-300,0-6 38,0 10 90,0-12 0,0 4-78,0-10 1,0 2-249,0-6 1,0-1 374,0-4 0,2-5 355,3 1 0,-2-3 112,6 2 0,7-2 0,6-8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54:0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6745 493 8093,'0'-14'-678,"0"0"1,-4 0 0,-3 1 350,-1 4 327,-1-4 0,0 7 0,-1-5 1049,-1 2 1,-1-1-402,-2-4 0,-1 6-217,1 4 0,0-3-129,0 3 1,-5-3 9,0 3 0,1 2 34,4-3 0,-5 5-70,0 5 0,-1-2 8,1 7 1,-3-1-23,-6 5 0,4 5-214,1 0 1,-1 6 6,-4-2 1,0 6-97,-1 4 53,1-4 1,5 12 0,1-3-61,1 3 0,7 1-100,5 0 0,6 1 154,-2-1 0,10 0 41,4 1 0,15-1-36,4 0 0,11-1-129,3-3 0,7-5 49,7-10 0,7 2 55,3-6 1,3-2-43,1-7 0,-1-4 23,-3-6 1,2 0 0,-7-2 0,-2-1 12,-1-2 0,-7-10 2,-4 1 1,-5-5-4,-4 0 0,-5 2-17,-10-7 1,-3 1-31,-5-5 1,-3-1-98,-2 1 0,0 0 74,-5 0 1,-2-5-119,-7 0 1,-1-6 151,-9 1 0,1-3-29,-10-1 1,-1 4 250,-4 1 0,-5 4-156,0-5 0,-6 8-81,1 2 0,-4 0 199,-5 4 0,3 4 257,-3 1 0,3 5-226,2 5 0,6 1-227,3 3 0,5 3-390,4-2 0,-1 2-15,6 2-496,0 0 0,7 6-104,2 4 429,4 2 0,6 3 0,0-1 0</inkml:trace>
  <inkml:trace contextRef="#ctx0" brushRef="#br0" timeOffset="1784">3909 3188 5898,'-10'-1'641,"1"-4"19,6-3-366,-3-6-26,6 0-73,0 0 175,0 6-159,-7-4 1,4 10-1,-6-3-129,6 4 0,-5 1 0,3 0 384,-4 0-351,-4 6 0,-1 0 1,0 7 130,0 1 0,-5-3-53,0 8 1,-4-2-21,4 2 0,-5-2-57,6 7 0,-7-1 0,9 5 0,-3 1-67,3-1 0,2 2 99,0 2 0,6 3-69,4 3 1,2 2-1,4-2 1,2 3-292,6 1 1,7-4 136,2-1 0,7-8-106,3 3 0,5-10 11,8 7 1,7-11 75,3 1 1,3-5-37,1-4 1,1 1 79,-1-7 0,0 0 64,1-9 1,-2-3-17,-3-6 0,-4 0 66,-6 0 0,-4-2 1,-2-1-1,-3-4 208,-6-1 0,-5-1-215,-8-5 0,-2 0-5,-2-1 0,1 4-162,-7-3 147,1 3 0,-5-11 0,-1 4-102,-4 0 0,-3-6 95,-6 5 0,0-5-23,0 5 0,-7 1-76,-2 3 93,-4 7 1,-1-3-1,0 6 44,-1 2 0,0 3-55,-4 5 0,1-2-74,-5 6 0,-1 0 83,-4 5-111,6 0 0,-3 0 0,4 0-205,-1 0 105,11 0 0,-2 0 0,13 0-23,0 0 1,1-1-261,4-4-22,3 3 0,7-4-197,4 6 1,9 0 308,10 0 0,2 0 0,3 0 0</inkml:trace>
  <inkml:trace contextRef="#ctx0" brushRef="#br0" timeOffset="-1190">508 747 6717,'0'-8'-983,"0"1"1305,0 2-301,0 3 0,5-6 190,0 4 32,-1 2-135,-4-10 1,0 8 359,0-5-312,0 6-49,0-10 0,0 10 160,0-6 1,-1 6 157,-4-2-210,3-3 1,-5 5 213,2-6-220,3 5 0,-6-2 177,4 6-169,-4 0 0,-6 0-45,0 0 0,0 5 11,-1 0 1,1 6 23,0-2 1,-5 8-27,1 2 0,-3 0-4,2-5 1,4 5-13,-4 0 1,8 6-24,2-2 1,5 4-22,0 1 0,2 0-89,2 1 1,2 0-105,2 4 1,10-1 124,10 5 1,9-5 60,5 1 1,10-4-155,9 0 1,8-8-208,15-2 0,2-9-95,12-6 1,-3-10 288,8-8 1,-8-6 66,-42 6 0,0-1 0,38-13 15,-7 0 1,-5 0 30,-14 0 1,-6-1-118,-8 1 1,-11 5-110,-8-1 1,-7 2 99,-12-1 1,-3-3-7,-6 8 0,-8-6 3,-6 5 1,-12-4-131,-12 4 0,-9-5 203,-5 6 1,-9-6 94,-5 5 0,0-4 120,-4 4 0,2-1 57,-7 1 0,6 3-220,8-3 1,2 2-18,11-2 0,3 4 41,7-4 1,10 8-146,9 1 1,10 6-266,4-6 1,5 7-122,5-2 1,9 5-1200,10 5 1650,8 3 0,3 3 0,3 0 0,-5 0 0,-4-2 0</inkml:trace>
  <inkml:trace contextRef="#ctx0" brushRef="#br0" timeOffset="4284">1468 1312 7450,'-7'-8'544,"6"2"-302,-5-1-92,6-1 0,6 1 0,2 0 0,1 3 107,0-1 0,1 0-119,4 5 1,0 2-72,0 2 0,0 0 0,2 7 0,1 3 62,2 3 1,1 3 14,-1-1 1,3-2 13,6 7 0,1-5-28,-1 4 0,6-1 2,4 2 0,0 1 4,4-6 1,-3 6-3,8-2 0,2 4-31,-2 1 1,1 2 35,-1 3 0,-3-3-143,3 3 1,-3 3 86,-1 1 0,-3-1-163,-2 2 1,1-7 47,-6 2 1,5 2 44,-5-2 0,4 1 1,-4-1 1,5-3-25,-5 3 0,4-2 198,-4 2 1,0-5-156,-4 0 0,-1 1-23,0-6 1,-4 2 37,-1-1 1,-4 1-85,4-6 0,-4 4 34,5-4 1,-7 0-5,2-5 1,1-1 19,-1-4 1,4 3-19,-4-2 1,5-2-14,-5 1 0,1-4 17,-1 4 0,-3-1 0,1 3 0,-5-2 3,-2 2 0,-2-3 44,1 2 0,2-6-37,-6 6 36,-1-7 1,-2 8-7,3-6-2,-4 6-397,5-10 234,-6 5-876,0-6-2549,0 0 2986,0 7 0,7 1 0,1 6 0</inkml:trace>
  <inkml:trace contextRef="#ctx0" brushRef="#br0" timeOffset="5161">3246 2568 8355,'-8'-7'0,"0"4"0,3-6-21,4-1 1,-6 1 163,7-1 0,-4 6 237,-1-6-84,0 7 217,5-9-320,0 10-160,7-4 1,-6 7 181,4 4-105,3-3 0,-5 10 3,6-2 0,-4 2 0,4 2 140,2 0-188,2 1 0,6 0 1,1 2 152,2 2-204,-5 0 0,10 0 1,-5 0 250,0-2-245,4-1 0,-10 2 0,5 1-64,-1-1 106,-4-3 0,4-1 0,-6 2-123,0 3 104,0-4 0,0 6 0,-1-7-210,-4 0 186,4 0 1,-11-4 0,4-3 8,0 0 22,-4-3-25,4-4 0,-8 5 252,-2 0 1,-6 0 86,-9-5-328,-3 0 1,-6-5 0,-2 0 91,-2 2-85,2-5 0,-9 7-7,6-4 0,-5-1-66,5 1 1,2-1 0,6 1 144,1-4-425,7 2 0,-4-4-190,7 7 1,0-6-419,0 5-1302,6-6 1485,2 10 0,0-5 0,-2 6 1</inkml:trace>
  <inkml:trace contextRef="#ctx0" brushRef="#br0" timeOffset="6942">5743 663 8355,'8'0'-777,"5"0"1,-5-5 0,6-1 866,0-2-22,-6 5 0,4-5 107,-2 3 1,1 2-83,-2-7 68,3 7 1,-10-4 80,3 2-91,-4 3 0,-1-6 83,0 4-212,0 2 182,0-4-62,-6 0-191,-2 4 0,-6-4 125,0 6 0,-5 0-26,0 0 0,-4 0 6,4 0 1,-8 0 61,-1 0 1,-2 0-92,-7 0 1,-1 0 9,-4 0 0,-5 0 50,0 0-73,-7 0 1,0 0 0,-9 0 41,-1 0 0,1 0-1,-8 0 1,4 1-239,-8 4 0,-4-3 224,-1 2 1,0-1-50,-4 2 0,5-3 56,-10 2 0,4 3 5,-9-3 1,5 1-6,-5-5 0,9 5 2,-4-1 1,10 1-7,-5-5 1,4 2-5,0 2 0,-2-2 51,7 3 1,0-4-37,4-1 0,5 0 48,0 0-93,13 0 0,-8 0 1,9 0-49,-3 0 43,5 0 1,3 0-1,8 0-135,1 0 1,8 0 19,2 0 0,2-1 66,7-4 1,-5 3-256,5-2 211,1 2-549,3 2 411,8 0 0,0 2-602,7 2 118,0-2 197,0 4 513,0 1 0,7-6 0,0 5 0</inkml:trace>
  <inkml:trace contextRef="#ctx0" brushRef="#br0" timeOffset="7553">2554 578 8355,'8'-6'-2131,"0"4"1646,-3-3 486,2-3 0,8 2 0,-1-3-4,0 4 3,-6-3 1,4 5 292,-2-6-145,2 6 0,2-8 157,0 6 74,-6-6 40,-2 9 3,-6-4 7,0 6 218,0 0-263,-6 0-115,-2 0 0,-6 5-63,0-1 1,-2 7 0,-1-1 251,-2 2-379,-6-4 1,3 5-1,-4-4 280,2 4-311,-2-5 0,4 9 0,-5-5 70,3-1-170,-2 3 0,10-6 0,-3 6 248,4 1-112,7-8 1,-3 6-305,6-4 119,0 4 0,7 1 129,3 0 1,4-1 0,10-2 112,4-2-67,4 0 1,3-1 0,4-3 190,9-3-219,-1 4 0,7-5 0,-7 4-117,0-3 1,-1-2-255,-3 0 0,-4 0-249,-6 0 1,-6 1 158,-3 4-671,-3-4 0,-2 18 0,0-3 1</inkml:trace>
  <inkml:trace contextRef="#ctx0" brushRef="#br0" timeOffset="9353">4685 3146 8355,'9'-14'-1857,"1"0"1618,1 0 1,3-7 865,5-2-450,-4-4 1,12-1-1,-3-2 124,2-3-288,2-3 0,2-6 1,3 0 37,5-1 1,3 1-102,1 0 1,5-6 89,0 1 109,0-6 0,-2 9-79,-2-3 1,5-1-1,-8 1-15,-1 1 0,-6 4 389,0 4 1,-4 2-99,0 3 0,-3 5-166,-2 0-50,2-1 0,-5 8 0,2-8-110,-4 1 0,2 5-15,-3-1 1,6 2-108,-5-1 0,0-3-54,-5 8 1,1-6 135,4 5 1,-3 1 28,3 3 1,-4-3-69,-1-1 8,1 0 1,-1 5-1,1-2-164,4-3 137,-3 4 0,10-7 0,-2 4-135,3 0 1,-4-6 87,1 5 0,-2-4 95,1 4 1,2 0 6,-6 5-28,0 0 1,-7 5 0,-1 1-164,-1 1 693,-7 3-175,3-3-124,-6 6-161,0-5 0,-4 7-97,-1 4-87,-6-4-311,9 6-390,-4-7 95,6 0 526,-6 0 0,4 0 0,-4 0 0</inkml:trace>
  <inkml:trace contextRef="#ctx0" brushRef="#br0" timeOffset="9942">6040 1425 8355,'0'9'148,"0"0"501,0-6-131,0 4-329,6-14 0,-3 4 1,6-4 148,2 0 1,7-2-500,1 4 1,4-6 239,-4 2 1,6 1-214,-2-2 0,-1 6 82,2-6 1,-5 6-1,4-6 0,-5 7 124,0-2-133,-2 4 0,-2 1 0,0 0-1,0 0 83,-6 0 1,0 0-49,-3 0 58,-4 0 1,7 0-101,-3 0 102,-4 0-100,6 0 1,-6 1 23,4 4 8,-3-3 1,5 4-159,-2-6 155,-3 6-113,10-4 118,-10 10 1,4-9 167,-6 7 0,0-1-61,0 5 208,0 1 1,-2-1 0,-1 0-44,-1 0 1,-6 5 34,5-1 1,-4 6 42,4-5 1,-4 4-94,4-4 1,-1 5-189,1-6 27,4 1 0,-6-5 0,7 1-477,0-1 69,0 0 0,0-5-436,0 1 1,0-6 433,0 6-826,0-7 0,-4 5 699,-1-4 1,-6 4 0,3 6 0</inkml:trace>
  <inkml:trace contextRef="#ctx0" brushRef="#br0" timeOffset="12112">2625 1763 5734,'0'-8'1556,"0"-4"-1379,0 10-95,0-4 312,0 6-230,0 0 1,4-2 10,1-2-57,6 2 0,-1-10 1,7 2 238,2-2-284,6-2 1,-8-1-1,5 1 40,-2 0 0,5 2-23,-1 2 0,-4-1 12,-1 7-81,-3-7 1,-2 9-43,0-3 80,-6 4 1,-2 2 0,-6 4 63,0 4-180,0 4 0,-6 3 0,-4 1 123,-2 2 1,-2 4-7,0-4 1,-5 5 27,0-6 1,0 3 12,5-2 1,0-4-104,0 4 40,0-3 1,0-2-1,1 0 142,4 0-100,-4 0 0,12 0-67,-4 0 15,3-6-24,2 5 1,2-12 107,3 4 0,2-3 14,8-2 0,0 0 97,4 0 0,1 0-151,4 0 1,1 0 15,-6 0 1,6-5 28,-2 0 0,-1-1-151,2 1 1,-7 4 46,2-4 1,-3-1-175,-2 1 0,0 0-173,0 5 1,-5 0-1216,1 0 463,-7 0 0,9-6 0,-4-2 1</inkml:trace>
  <inkml:trace contextRef="#ctx0" brushRef="#br0" timeOffset="12928">5207 1791 8355,'0'-7'67,"0"-6"485,0 11-159,0-4 328,0 6-333,0 0 1,0 6-251,0 4-2,6 2 0,-4 7 0,4 2 224,0 1-297,-4-5 0,4 9 0,-4-4 249,3 0-173,-4 5 1,5-7 15,-6 4 1,0-4 0,2-6-1014,3 1 210,-4-1-21,6 0-427,-7-6 92,0-2 1,0-6 0,0 0 0</inkml:trace>
  <inkml:trace contextRef="#ctx0" brushRef="#br0" timeOffset="13983">4106 155 6225,'-7'-7'59,"-6"6"488,11-12 0,-4 10 0,6-6-100,0-2-270,0 4 0,0 0 238,0 2 19,0 3-242,0-4 0,2 1 145,2 1-142,-2-1 0,6 5 82,-3 0-156,2-6 0,12-1-204,0-2 0,1-2 27,-1 6 0,3-4 121,6 4 1,-4-1-146,-1 1 0,-4 4 90,5-4 1,-7 5 92,2 5-110,-10 2 0,2 3 0,-6-1-173,-2 2 0,-1 3 130,-2 5 0,-2-3 39,-3 3 1,2-4 84,-6-1 1,-1 1-49,-4-1 1,5-2 0,0-1-1,-1-1 43,2 1 0,0-5-23,4-1-31,2-4 1,-4 1-113,6 2 140,0-2-22,0 4 0,6-6 0,4 0-20,2 0 0,2 0 27,0 0-37,7 0 0,-4-1 0,5-3 9,-2 0 0,1-1 7,-3 5 1,-2 0 7,3 0 1,-8 5 21,-2-1 0,-5 7-17,0-1 57,-2 2 0,-2 3 0,0-1 39,0 0-97,0 0 0,-6 5 0,-4-1 167,-2 0 0,-3-3-139,1 0 1,-1-6 15,-4 0 0,3-1 48,-3 2 0,4-4-151,1-6 0,4 0-164,1 0 0,4 0-635,-4 0-207,5 0-18,-2-6 1,0-2-1,-2-6 1</inkml:trace>
  <inkml:trace contextRef="#ctx0" brushRef="#br0" timeOffset="15529">974 1566 8355,'-14'0'-387,"0"-2"-949,-1-3 1154,8-2 0,-4-8 32,6 1 1,0 0 164,5 0 0,0 0-7,0 0 0,0 4 12,0 1 0,-1 0 0,-4-5 0,3 4 139,-2 1-61,-4 6 110,0-10-161,-6 11 343,0-10-138,6 10 230,2-4-299,6 6 913,0 0-789,6 6-198,2 2 1,0 11-77,-4 0 0,-1 1 124,2-1 1,-3 0-157,2 9 0,-2-1 75,-2 10 0,0 1 45,0 4 1,0 1-26,0-1 0,0 7-134,0 2 0,0 4 46,0 2 0,2 1 48,2 3 0,-2 0 29,3 10 1,-4-3-165,-1 12 1,0 2 7,0 7 0,0 2-197,0 3 1,-6 4 290,-4-4 1,3 4-1,3-47 1,0 0 0,0 1-1,0 0 55,0-1 1,0 0 0,2 2 0,-1 0-13,-1 1 1,-1 1 0,1 1-1,0 0-30,0 3 0,-1 0 0,-4 1 0,0 1 4,2 2 1,0 1 41,-1-1 0,-1 1 0,2-1 0,0-1 1,0 0-1,0-2-74,-1 0 1,2-2 0,1-1 0,2-1 19,0-2 0,1 0 0,1-2 0,1-2 96,0 39 0,0-5 43,0-14-322,12-6 67,-2-1 1,12-11 116,-4 0 1,-2-7 0,3 2-1,-2-5 26,2-4 1,-5-3 8,0-7 0,-1-2 96,-9-2 1,6-4-101,-5-6 1,-1 1 378,-4-1-257,0 0 521,0 0-631,0 0-150,0-6 95,-6-2-25,4-6-243,-4-6 1,6 3-143,0-7 293,0 7-650,0-3-2415,0 6 2402,0 6 1,-6 2-1,-2 6 1</inkml:trace>
  <inkml:trace contextRef="#ctx0" brushRef="#br0" timeOffset="16200">663 5672 7977,'-14'0'27,"0"0"1,5 0 237,-1 0 0,6-5-533,-6 1 230,7-1 128,-3-1 232,6-2 11,0 0 139,0-5 3,0 12-196,0-5 70,0 6 605,0 0-660,6 6-126,-4 2 0,10 6 20,-2 0 1,-3 2-146,3 2 1,-5-2 70,4 3 1,-4-2 124,4 2-143,-6-3 0,8 6 0,-5-5-30,2 2 1,-3-1 84,4-3-154,-5-1 0,3-2 0,-4-1-10,2-1 56,6-7 0,-9 5 0,4-5 89,0 1 1,2 0-74,6-9 1,-4 2-4,-1-7 0,0-1 21,6-8 37,-1 4 0,0-7 0,0 5 29,0-2 1,0-5-67,0 5 0,5-4-48,0 4 1,4-6-98,-4 2 1,6-4-359,-1-1 1,2 4 234,3 1 1,-3 1 79,-2-2 0,1 4-1157,-6 6-381,6 0 0,-9-1 0,4 1 1</inkml:trace>
  <inkml:trace contextRef="#ctx0" brushRef="#br0" timeOffset="17576">677 6109 8355,'-9'-9'-545,"0"0"683,5 5 252,-2-8-72,0 10 0,0-5 287,-4 2-260,-2 3 1,4-4-71,-6 6 0,0 0 3,0 0 1,3 0 16,-4 0 0,4 2-33,-7 2 1,2-1-42,2 7 0,0-1-80,0 5 1,-5 5-106,0 0 1,-1 6 32,1-1 1,3 2-67,-3 2 0,4 7 73,1 3 0,1 2-99,4 3 0,2 5 83,7 4 1,0 3 0,2 0-9,3-4-269,2 4 1,14-6-120,2 3 1,6-10 151,3-9 0,6-5 157,9-4 1,5-4 20,9-6 0,3-6 0,7-3 94,-1-4-114,7-7 0,-5-2-10,4-6 1,-10 0 30,-5 0 1,0-5-1,-3-1 219,-3-2-241,-8 4 1,0-3 0,-8 3-476,-1-1 433,-7-6 1,-3 8-82,-9-6 0,-5 4 0,-4-5 181,-6-1-80,-2-1 1,-2-3-39,0 1 1,-6-5-13,-4 0 1,-9-6 522,-4 1 1,-5-2-66,-5-3 0,-5 1 57,-9 0 0,3 4-159,-3 0 1,2 7-184,-2-2 1,3 5 0,-2 3-37,7 1-42,-2 7 1,11-2 103,-3 10 0,5-2-25,5 6 0,2-4-359,7 4 0,6-1-587,4 1-477,2 3 0,4-4 135,2 6 405,4 6 1,19 2-1,3 6 1</inkml:trace>
  <inkml:trace contextRef="#ctx0" brushRef="#br0" timeOffset="19901">4304 4233 5734,'0'-14'0,"2"6"0,2 3 235,-2-3 1,4 5 245,-6-6-177,0 5 0,0-3-84,0 2 141,0 3 440,0-4-242,0 6 135,0 0-102,0-6-197,0 4-173,0-4-2,0 6 0,2 0 204,2 0-109,-2 0-340,4 0 0,0 2 106,4 2 28,2-2 0,-2 10 0,-1-2 184,2 2-213,8 2 0,-3 1 1,4 0 106,0 4 0,1-2-33,2 7-95,4-7 1,0 10 0,6-4 71,-2 4 1,-1 3-196,-2 3 26,0-4 1,0 7 0,2-3-120,3 5 152,-3 3 1,11-4 0,-5 1 31,0 1 1,6 0 169,1-1 0,-1 3-70,5-4 0,-3-1-97,-2 2 18,0 0 0,1 4 1,-1 0 239,0 1 1,2-1-169,3 0 0,-7-2-123,2 2 1,-3-8 123,3 9 1,-4-6 3,0 1-75,-1 3 0,6-11 0,-1 3 32,0-4 1,1-2-24,-1-4 1,-1 3-16,-4-8 0,-1-4-40,-3-4 0,-8-2 10,4 1 1,-10-3-205,-1-6 166,-8 7 78,2-6-174,-10 6 0,-2-7 79,-10 0 0,3 0 32,-3 0 1,1 0-66,-5 0 1,0 0-938,-1 0 429,8 0 0,-6 0-2846,4 0 2311,2 0 0,1 6 0,6 2 1</inkml:trace>
  <inkml:trace contextRef="#ctx0" brushRef="#br0" timeOffset="20650">6026 5376 7658,'-8'0'1468,"1"0"1,7 1-1010,0 4-66,0-4-131,0 6 1,0-6 229,0 4 1,5-2-149,0 7 0,4-1-227,-4 5 1,6 0 51,-2 0 0,4 0-1,1 1 1,2 3-118,2 1 1,-2 5-144,3-6 0,1 6 125,-1-5 0,0 4-10,-5-4 0,0 5 0,0-6-342,0 0 1,-4-1 177,-1 2 0,-4-8-47,4 3 1,-5-3 102,0 3 50,-2-6 0,-2 4 59,0-2 0,-6-4-69,-4-1 0,-7 1 6,-2-1 0,-6-1 109,1-4 0,-2 0 235,-2 0 1,-1 0-133,1 0 0,0 2-89,0 3 0,-2-4-40,-3 4 1,8-3-9,-3-2 1,4 0 15,1 0 1,2 0 77,7 0-316,0 0 35,6 0-1396,2 0 618,6 0 1,1 0-316,4 0 0,3 4 559,6 1 0,6 6 0,2-3 1</inkml:trace>
  <inkml:trace contextRef="#ctx0" brushRef="#br0" timeOffset="21358">6618 5841 8355,'-4'-14'14,"-3"0"546,-1 0-12,5 6-122,-9 2-46,10 6 1,-10 0 0,2 0 421,-2 0-551,4 0 1,-6 6-1,1 5 295,-4 6-390,-8-1 0,8 6 1,-5-5 22,1 2-115,-4 6 0,8 2 0,-5 7 253,2 2-270,-5 2 1,9 9 0,-3 2-68,3 1-27,2 2 1,6-1-1,4 1-53,2 1 131,8-4 1,8 0-1,12-7 77,5 0-206,5-6 0,11 3 0,3-6 35,5-1 1,0-9 103,11-4 0,0-5-6,4-4 0,-2-4-25,2-6 1,-7-8 114,7-6 1,-10-2-55,-4-7 0,-2-1-27,-12-4 1,2-2 25,-11-3 1,-2-1-139,-7-4 1,-4-1-24,-6 6 1,-6-6-29,-3 1 0,-7-3 118,-7-1 1,-7-5-19,-12 0 1,-5-6-4,0 1 0,-11 2-22,2-2 0,-5 11 8,0-1 0,1 9 32,-5 0 0,5 5 127,-1 4 0,3 9-113,2 5 1,6 7-97,3-2 1,5 4-409,4 1 0,4 0 130,6 0 0,6 6-319,3 4 1,4 2 226,1 2 1,1 0-628,4 0 0,3 1 0,6-1 0</inkml:trace>
  <inkml:trace contextRef="#ctx0" brushRef="#br0" timeOffset="24603">2159 6660 8355,'-9'0'-1909,"-1"0"1826,7 0 0,-5-2 193,4-3-69,2 4 1,-6-7 339,4 3-245,2 4 1,-6-5 124,3 6 1,2-5 198,-6 0-381,6 0 0,-5 5 240,3 0-90,4 0 0,-12 0 80,4 0-87,2 0 226,1 0-115,6 0-320,0 0 0,6 0 116,4 0-33,2 0 0,9 0-34,2 0 0,15 0 0,6-1 126,4-4-123,10 4 0,7-7 1,7 5 134,3-2-294,3 0 1,9 0-5,2 1 1,5-6 0,-43 7 0,0 0 121,1-1 1,0 0-37,2 0 1,1-1 0,-4-1-1,0-1 1,3 2 0,0-1 14,1 2 0,0-1-25,-2 1 0,-1-1 0,3-2 0,0-1-65,-3 1 0,-1 0 0,3 1 0,1 0 88,-4 1 1,1 0-1,3-1 1,0 0-16,-1 1 0,0 0 0,-1 0 1,-1-1-1,-1 1 0,-2-1-96,42-3 87,-1 6 0,-18-8-14,3 6 1,-6 1-1,-8 4 439,-9 0-227,-7 0 1,-4 0-47,-3 0 0,-5 0 55,-10 0 1,2 0-112,-6 0 1,0 0 0,-5 0 109,0 0-302,7 0 0,-6 0 1,6 0 7,-1 0 182,-4 0 1,6 0 0,-5 0 186,2 0-259,6 0 1,-3 0 0,4 0 248,-2 0-151,3 0 0,-7 4 1,4 1-38,-6-2 4,-2-1 0,-2-2 1,0 0 295,0 0-248,-6 0-268,5 0 291,-5 0 21,-1 0-752,0 0 331,-7 0 0,1 0 26,4 0 161,-3 0 1,5 0 70,-2 0 1,-2 0-46,7 0 61,-7 0-414,9 0 36,-4 0-15,0 0-13,-2 0 207,-6 0-1224,0 0 1,0 0 0</inkml:trace>
  <inkml:trace contextRef="#ctx0" brushRef="#br0" timeOffset="25021">5475 6208 8355,'-12'-1'-1075,"1"-3"-108,1 0 1888,7-1 0,-8 4 359,6-4-342,1 3-198,4-4-234,0 6 1,1 0-420,4 0 124,3 0 0,6 0-73,0 0 0,2 0 1,1 0 54,2 0 0,6 5 1,-3-1-1,1 1 126,1 1-38,-7-4 1,8 9-12,-6-6 1,5 6-4,-6-2 1,1-1 88,-5 1 0,-4-4-58,-1 4 0,-6-4-193,2 4 138,-3 1 1,-4 4 28,-3 0 1,-3 0 77,-6 0 1,0-4 7,0-1 1,-5 2-97,0 8 0,1-7 0,2 6 65,-3-1 71,10 0 1,-13-3 705,12 0-896,-12 1 0,13-1-256,-10 0 1,8-5-463,2 1 1,6-6-708,-2 6 488,3-7 1,-4 9 0,-2-4 0</inkml:trace>
  <inkml:trace contextRef="#ctx0" brushRef="#br0" timeOffset="26162">6773 5460 8355,'0'-14'455,"0"0"-148,0 0 0,2 1 123,3 4 0,-4-4-219,4 4 0,-3-3 51,-2-3 0,0-3-39,0-1 1,4-6 38,1 1 0,0-2 0,-5-3 0,0 0 33,0-4 0,0 1-193,0-5 1,0-1 4,0-4 1,0-1-78,0 1 0,0 0 85,0-1 1,0-1-3,0-3 0,0 2-267,0-7 0,0 0 98,0-4 0,4 4 86,1 0 0,0-1-21,-5-8 0,0 3-164,0-3 1,0-2 18,0 2 1,-2-5 113,-2 5 1,2-2-67,-3 2 0,4-2 73,1-2 1,-5-4-130,0 3 0,-1 1 118,1 0 0,4 5-6,-4-1 1,2-2-24,-2 2 0,4 0 1,-6 0 0,6 0-45,-4 1 59,3 2 1,-4 2-1,6-1 108,0 1 1,-4 4-77,-1 0 0,0 5 150,5-5 0,-5 7-91,1-2 0,-1 3-42,5 2 1,-5 1 71,1 3 1,-3-1 104,3 6 0,2-5-127,-3 6-18,4-8 0,-1 11 0,-1-6-21,-2 1 1,1 4 23,4-3 1,0 5-99,0 4 1,0-1 86,0 6 1,0 0-13,0 5 1,0 5-65,0-1-300,0 7 153,0-9-333,0 10 428,0-4 1,0 8-9,0 2-817,0-2 319,0 4 249,0-6-804,0 0 1,0 6 0,0 2 0</inkml:trace>
  <inkml:trace contextRef="#ctx0" brushRef="#br0" timeOffset="26836">6689 1791 8353,'-6'15'1722,"-2"-1"-1386,-6 0 0,-1 5-81,1-1 0,0 6 0,0-4 385,0 2-521,-6 2 0,4 4 0,-4 0-115,-1 0-59,12-6 1,-10 3 0,10-6-36,-4-1 209,5-3 0,2-1-30,6 0-266,-6-6 1,4 0-332,-3-3 424,4-4 0,1 4 182,0-10 1,4 2 183,1-6 1,5-1-324,-6-4 0,7-5 52,-1 1 1,2-6-358,2 5 0,0-6-91,1 2 425,5-4 0,0 4 0,5-1-42,-1-1-321,-1 5 1,6-2 295,-1 3 1,0 3 0,0-1 210,1 6 55,-7-2 1,4 7 0,-4-3 371,0 4-330,5 3 0,-12 2 1,4 0 191,-3 0 0,-2 2-219,0 3 1,0 3 32,0 6 0,-1 1 134,-4 4-202,4-3 0,-10 6-172,6-3 0,-4-4 1,3 4-80,-2-3 89,5-2 1,-9 0-1,4-1-804,0-4 492,-4 3 0,4-8 46,-6 5-1472,0-6 1,0 10-1,0-5 1</inkml:trace>
  <inkml:trace contextRef="#ctx0" brushRef="#br0" timeOffset="31770">3486 4190 8355,'6'-8'-1221,"-3"-3"996,6 7 469,-5-1 116,2 5-30,-6 0-202,0 0 1,-5 6-1,-1 4 82,-2 2 1,-1 2-57,-6 1 1,1 0-41,0 4 0,-6 0 35,-4 9 0,-4-1-31,-5 10 1,-4 3 125,-10 7-295,-4 3 1,-7 12 0,-3 6 14,-5 6 1,28-36 0,-2 0-119,0 2 0,0 0 0,-3 1 0,0 0 264,2-3 1,2-1-1,2-1 1,2-1-33,-36 31 1,10-7-146,0 2 1,14-9 150,4-5 1,12-9 7,3-5 1,1-4-57,8 0 0,1-7 9,3-4 1,6-2 10,0-2 1,-1 2 405,-4 3 0,0-4-516,0 4 0,-2-2 212,-3 2 1,-1-3-158,-4 3 1,-2 1 19,2-1 0,-1 0-9,2-5 1,-2-2-35,6-2 1,0 1-11,5-7 1,4 6-9,1-5 0,4-1 42,-4-4-436,6 7 162,-3-6-125,6 5 0,1-6-47,4 0 331,3 0 0,4-1-926,-2-4 41,2 4 708,-10-6-94,4 7 537,-6 0 93,-6 0 55,4 0-278,-10 0-85,10 0-292,-10 0 339,10 0-466,-4 0 380,6 0 0,0-6 0,0-2 1</inkml:trace>
  <inkml:trace contextRef="#ctx0" brushRef="#br0" timeOffset="32242">1933 5573 10107,'-8'6'486,"-2"-2"-434,5 5 0,-6-4 57,1 4 1,3 1 0,-3 4-65,-1 0 0,-3 5-36,-5-1 0,4 7 76,-4-1-33,-3 3 1,5 1-1,-5 0 52,1 0 0,-2-4-135,4-1 26,0-5 0,10 2 0,1-6 134,2 0-55,1-6 0,6 3 97,4-6-54,3-1 1,8-4 0,1 0 254,2 0-246,6 0 1,-3-1 0,8-2 185,2-2-168,-2 0 1,5 1 0,-9-1 104,-2 2-285,3 1 1,-7 2 0,4 0 170,-6 0-414,-2 0 1,3 0 0,1 0-637,2 0 1,2-6 498,4-3 0,0-4-810,0-1 0,1 0 617,-1 0 1,6-7 0,2-1 0</inkml:trace>
  <inkml:trace contextRef="#ctx0" brushRef="#br0" timeOffset="33988">42 3654 8355,'-9'8'-29,"0"-3"353,-1-4 69,2-1-35,2 0-59,6 0 1,0-1-82,0-4 215,0 3-21,0-4-261,6 0-78,2 4 0,6-6-133,0 4 0,1 2 95,-1-3 1,0 2-113,0-1 0,0 0 146,0-5 1,0 6-165,0-2 135,0-3 0,1 7-22,-1-4 1,-5 4 38,0 1 9,-5 0 94,2 0-38,-6 0 16,6 0-133,-4 0 0,4 1-3,-6 4 48,6-4 0,-4 12 1,3-4 0,-4-1-96,-1 2 0,5-1 79,0 5 1,-1 2 17,-4 3 0,0-4 8,0 4 0,0 1 2,0-1 0,-1 5 44,-4-5 0,3 6 162,-2-2 0,-3-1-145,3 2 0,-6-7 3,6 2 0,-1 1-49,5-1 1,-5 1-9,0-1 1,1-3 52,4 3 0,-5-4-7,0-1-2,1 1-28,4-1-160,0 0-102,0 0-404,0-6-2002,0-2 1205,0-6 385,0 6 0,0 2 0,0 6 1</inkml:trace>
  <inkml:trace contextRef="#ctx0" brushRef="#br0" timeOffset="36676">2582 4331 6036,'0'-7'835,"0"0"-605,0 7 599,0 0-231,0-6-102,0 4-140,0-4-18,0 6-18,0 0 0,0 6-124,0 4 1,0 2-2,0 3 0,0-1-23,0 0 0,-4 6-20,-1 4 0,0 1-25,5-2 0,0 4 59,0-4 1,0-1-37,0 2 0,0-5-40,0 4 1,0-6 131,0 2-208,0-3-410,0-2-131,0 0-733,7-6 912,-6-2-929,5-6 0,1 7 0,1 0 0</inkml:trace>
  <inkml:trace contextRef="#ctx0" brushRef="#br0" timeOffset="37862">3796 5870 8355,'0'-8'-708,"0"-5"1,0 10 1092,0-6 182,0 5-200,0-8 10,0 10-62,0-10 22,0 10-79,0-4-21,0 6 735,0 0-860,0 6 0,0-3-100,0 7 1,0-1 123,0 5 0,0 2 6,0 3 1,-5-2-126,1 7 1,-6-7-224,5 2 1,1-4-48,4-1 238,-6 1 49,4-1 1,-3-2 70,10-2-52,3-4 1,7-6-8,4 0 0,-3 0-2,3 0 1,1 0 0,1 0 72,0 0-83,-3-6 1,4 4-18,-4-3 0,-2 4 86,3 1-460,-3 0 50,-2 0 0,-2 1-616,-2 4 479,-4-3 1,-1 5-333,-1-2 0,1-2-285,-5 7 906,0-7 0,-6 3 0,-2-6 1</inkml:trace>
  <inkml:trace contextRef="#ctx0" brushRef="#br0" timeOffset="38145">4078 5954 8355,'-1'-9'0,"-4"-1"0,3 6-303,-2-6 282,2 7 144,2-3 1,0 4 744,0-2-318,0 2 34,0-4-310,0 6 1,0 1-17,0 4 0,0-2 20,0 7 1,0-6-11,0 6 1,0-1-220,0 5 0,0 5 43,0 0 0,0 4-131,0-4 1,0 6 76,0-1 0,-5 2-93,1 3 0,-3-6 117,3 1 0,2-7-128,-3 2 1,4-4-196,1 0 3,0-1-101,0 0 12,0-6 0,1-2-858,4-6-161,-3 0 684,10 0 1,-4 0-1,6 0 1</inkml:trace>
  <inkml:trace contextRef="#ctx0" brushRef="#br0" timeOffset="39467">5249 4501 7700,'15'0'-165,"-1"-5"1,0 0 919,0 2-515,0-5 4,0 7 1,0-7 244,0 3-329,0 4 0,1-6 75,-1 7-56,0 0-24,-6 0-228,4 7 1,-10-4 231,2 6-144,-2 1 0,-2 4-46,0 0 117,-6 0 0,3 0-34,-7 0-3,1 0 1,-4 0-1,2-1-41,2-4 12,-1 4 0,1-5 0,0 4-14,-2-2 10,-2 2 1,4-4-1,-1 5-11,-1-4 1,3 4 108,-1-4-92,6 4 0,-5-4 1,5 0 37,-2 2-28,1-4 0,4 5 126,0-2-89,0 2 0,0-3 56,0 1 1,6-7-14,3 2 0,4-4 122,1-1 0,6 0-14,4 0 1,2 0-74,3 0-147,-1 0 0,5-4 0,0-3 96,-2-1 0,-1 5-255,-2-1 0,-4 2-18,-1 2-395,-6 0 1,-1 0 0,-7 0-96,2 0-1158,-4 0 1164,-1 0 1,0 6 0,2 2 0</inkml:trace>
  <inkml:trace contextRef="#ctx0" brushRef="#br0" timeOffset="40850">7239 3414 8820,'0'14'658,"5"0"1,0 1-135,-2-1-143,4 6 0,-5 2-107,3 6 1,1-4-13,-1-1 0,4 2 12,-4 8 0,1-3 0,-3 3-5,2-3 0,0-2-101,-5 0 1,0-1-1,0-4 1,0 2-186,0-6 0,0 0 66,0-5 1,0 0 205,0 0-473,0 1-553,0-8 560,0 6 88,0-12-2869,0 6 1791,0-7 1,-7-7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10:01:09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1313 734 8355,'-9'-8'503,"-1"2"1613,-1-1-1143,5 6-785,0-5 1,6 7 0,0 5 0,1 7 0,4 7 240,4 7 0,-1 1-182,2 15 0,-1 7-86,5 11 0,-1 13-45,-4 1-127,4 6 0,-12 15 1,4 1 72,-3-1 0,4 3 1,-5-15 60,4 1 0,1-2 7,-1-8 1,4-1-34,-4-8 1,6-8-64,-1-6 1,-3-7-1,1 1-34,-1-7 0,2-5-21,-4-5 0,4-8-137,-4-2-430,-1-9 275,-4-4 1,0-8-169,0-2 1,0-10-463,0-10 1,0-3-1783,0-1 1994,0-6 0,7-2 0,1-7 1</inkml:trace>
  <inkml:trace contextRef="#ctx0" brushRef="#br0" timeOffset="1">1511 677 8355,'-8'0'2083,"-5"0"-1389,12 0-479,-6 7 0,15-6 98,6 4 1,4-2 181,10 2 1,6-4-210,18 4 0,8-10-110,15-4 0,2-4-369,12-1 0,-39 7 0,2 0 218,8 0 0,2 0-202,7 0 1,0 0 0,1-2 0,0-1 260,7 1 1,1-1-1,6-2 1,1-1-363,7 1 1,0 1 0,-2-2-1,0 1 79,-2 0 1,-2 0-586,-3 2 0,-1 0 744,-1-1 0,-1 1-544,-5 3 1,-1-1 530,0-3 1,0 1-1,-4 3 1,1 0 71,0 0 0,-1 0 0,-3 0 0,-1 0 58,-2 0 0,-1 0 0,2-2 0,0-1-10,-3 1 0,-1-1-49,0 1 1,0-1-6,-7 3 1,-1 0 0,-1 1 0,-1 0 50,43-4-22,-9-2 1,-5 4 70,-10-6 1,-2 0 463,-12 0 1,-6 4-587,-3 1 0,-9 6 686,-5-2 1,-3-1-806,-2 1 0,-6 0 1091,-3 5 0,-8 0-1543,-2 0 1018,-6 0-1595,3 0-48,-6 0-1981,0 0 2586,-6 0 0,-8 7 0,-8 0 0</inkml:trace>
  <inkml:trace contextRef="#ctx0" brushRef="#br0" timeOffset="2">1412 2780 8355,'-2'8'215,"-2"-3"898,2-4-258,-4-1-527,6 0-71,6 6 0,8-4 186,10 3 1,12-4-166,11-1 1,6 0-1,18 0 1,10-6-120,18-3 0,-44 0 0,1 0-226,5 0 1,1-1 0,6-2-1,2-1 1,3 1 0,1-1 75,4-2 0,1-1 1,3-2-1,0 0-375,5-3 1,0 0 0,2-1-1,1 0 451,4-2 1,0 1 0,2 0-1,0 0-52,-31 6 0,1-1 1,0 1-1,1 2 0,0 0 1,0 0-24,-1-1 1,0 0-1,-1 1 1,32-5-1,-1 2-27,-5 1 0,-3 1 0,-6 1 1,-1 1-217,-5-1 0,-1 1 1,-3 2-1,0 1 270,-1-1 0,-1 0 0,-3 3 1,-1 1-123,-2-1 0,-1-1 0,0 2 1,-2 1 184,-4-1 0,-1 1 0,2 0 0,0 0 11,-3 0 1,-2 0-1,46-7 95,-5 0 0,-6 0-191,-4 0 0,-7 0 670,-6 0 0,-2-1-710,-8 1 1,0 0 95,-4 0 0,-6 5 585,1-1 1,-6 6-777,1-6 1,-8 7 105,-2-2 1,-10 4-290,1 1 0,-14 0-7,0 0-409,-9 0 0,0 0-96,-10 0 0,-4 1-157,-10 4 0,-5-2 116,-8 7 203,2-7 1,-11 9 0,5-4 0</inkml:trace>
  <inkml:trace contextRef="#ctx0" brushRef="#br0" timeOffset="3">6167 212 8355,'0'-10'0,"0"1"0,0 0 0,0-6-125,0 1 0,0 0-110,0 0 0,0 0 951,0 0-276,0 0 124,0 0 0,0 0-30,0-1 0,0 1 656,0 0-506,0 6-160,0 2 105,0 6-222,0 0-347,-6 0 1,4 6 88,-2 4 0,2 9-1,2 4 1,0 4-31,0 1 0,2 6-79,2 4 0,4 4 77,6 5 1,1 4-7,-1 5 1,0 7-160,0 3 1,0 9 103,0 5 0,2 3-171,3 2 0,-4-5 251,4 0 1,1-5 239,-1 5-304,6-7 1,-7 9 118,5-7 0,-4 1-58,4-6 1,-4-6-1,3-2 50,-1-4 0,-3-7-155,-3 1 1,-1-8-18,0-2 0,0-1-61,0-8 1,-1 0-26,-4-5 0,-1-6-123,-4-3 594,-2-10-524,4-2 132,-6-7 1,0-7-25,0-2 1,-1-4-869,-4-1-325,3 0 1,-8 5 5,5-1 0,-6 2-294,1-1 1,-2-4 0,-2 6 0</inkml:trace>
  <inkml:trace contextRef="#ctx0" brushRef="#br0" timeOffset="4">1694 1482 11808,'0'14'737,"0"0"0,0 0-506,0 0 0,0 7-73,0 2 1,-1-1-49,-4 2 0,3-1 23,-2 5 0,2 1-102,2-1 0,0-5-30,0 1 1,0-1-83,0 6 1,0-6 51,0 1 0,0-6-65,0 6 0,5-7 123,-1 2-18,1-3-159,-5-2 158,0 0 312,0-6-265,0-2 0,0-8-38,0-2 1,0-4-67,0-6 0,0-5-138,0 0 1,0-6 160,0 2 0,0-9 26,0-1 0,-5-6-150,1 1 0,-1-2-405,5-3 0,-2 1-117,-2 0 0,2 4 343,-3 0 1,4 7 313,1-2 1,0 3 117,0 2 0,0 6 352,0 3 0,5 4-297,-1 1 0,3-1-41,-3 1 1116,-2 0-572,10 6-449,-4-4 1,2 10-56,-1-2 0,0 7 54,6 1 1,-1 7-61,0-1 1,-3 2 69,3 2 0,-3 2-84,8 3 0,-4 1 6,-1 4 0,5 2-167,0-2 1,0 3-39,-5 1 1,0 5 131,0 0 1,0 0-109,0-5 0,1 0-215,-1 0 0,0 1 106,0-1 0,-5-5 3,1 1 1,-2-5 67,1 4 1,3-6 8,-2 2 0,-2-3-95,1-2 1,-4-5-291,4 1-446,-6-1-275,4-1-216,-7-2-242,0-6 548,0 0 1,-8 0 724,-6 0 0,-7-6 0,-7-2 1</inkml:trace>
  <inkml:trace contextRef="#ctx0" brushRef="#br0" timeOffset="5">1722 1877 8355,'-14'6'0,"0"-4"0,0 2 0,6 0 713,3 0 669,4-2-329,1 4-209,0-6 0,6 0-373,4 0 0,2-5-60,2 1 1,7-6-205,2 6 0,-1-3-38,2 3 0,-1 0 29,5-5 1,1 1 51,-1-1 0,-5 1-125,1 3 0,-2 2-236,1-6 0,2 6-695,-6-2 1,0-1-112,-5 1 1,0 0-1101,0 5 0,-1-1 1161,-4-4 1,4 3 0,-5-4 0</inkml:trace>
  <inkml:trace contextRef="#ctx0" brushRef="#br0" timeOffset="6">2555 1764 8355,'0'-8'161,"0"-4"1,0 8 459,0-5 0,0 4-294,0-4 1,0 4 196,0-4 31,0-1 1,-2 1-37,-2 0 1,-3 4-262,-2-5 1,-4 7-45,4-1 1,-8-3-20,-2 3 0,-1-1-85,1 5 0,1-5 20,-5 1 0,4-1 29,-4 5 0,5 0-1,0 0 1,2 0-185,2 0 1,4 0-190,1 0 87,0 0 0,-1 5 63,1-1 0,6 3-5,-2-3 62,3-2 0,2 6-201,0-4 189,0-2 10,7 10 0,2-8 107,10 5 1,-2-6 52,7 2 1,-6 1-167,6-1 1,-1 4 53,6-4 1,-1 6 5,0-2 1,-4 4-143,-1 1 1,-4 5-243,4 0 1,-10 6 200,1-2 0,-3 2 9,3-1 0,-4 2-92,-1-2 1,-6-2-131,2 1 1,-2-4 432,2 5 1,-4-7 90,4 2 1,-3 1 81,-2-1 1,-2-2-172,-3-7 0,2 2 36,-6-2 1,-1 1-23,-4-2 0,-1 4 9,-4-4 0,1-1 151,-5 1 1,4-4-53,-4 4 1,-1-6-20,-4 2 0,0-3-109,-1-2 1,0 0-106,-4 0 0,3-5 6,-3 0 1,8-6-320,1 2 296,7-4 1,-2-1 64,10 0 1,3 0-594,6 0 0,6 1-666,3 4 0,4-4-1802,1 4 2246,6 3 0,2-13 0,7 3 0</inkml:trace>
  <inkml:trace contextRef="#ctx0" brushRef="#br0" timeOffset="7">3063 1778 8355,'-6'-8'471,"4"-4"302,-4 4-84,6-6-419,0 0 1,-2 1-67,-2 4 0,0-2 32,-5 6 1,4-6 25,-4 2 0,-1 1 0,-4-2 0,-1 6 53,-4-6 1,3 2-84,-3-1 0,4-2-85,1 6 1,-1-4 4,1 4 1,0 1-21,0 4 1,5-5-19,-1 0 0,6 0 150,-6 5-109,7 0 1,-5 0 140,4 0-698,2 0-133,-4 7 382,6 1 1,0 6-4,0 0 149,0 0 0,1 0-13,4 0 0,3-5-16,6 1 1,0-1 33,0 5 1,2-4 79,3-1 1,-2 1 9,6 4 1,-4 0-156,5 0 0,-5 0-179,4 0 1,-6-4-83,2-1 1,1 2-162,-1 8 1,0-4 192,-5 4 1,-1 2 56,-4-3 0,2 6-7,-6-5 0,4 4-53,-4-4 0,0 2 575,-5-3 0,0-2-37,0 3 0,0-3 204,0-2 1,0 0 256,0 0-256,-7 0 1,0-1-213,-8-4 0,1 2 71,0-6 1,-5 4-137,1-4 0,-3-1-18,2-4 1,-1 0 184,-4 0 0,-2-1-46,2-4 1,-4 2-242,-5-6 1,3-1-143,-3-4 0,8 5-646,2-1 305,6 1 1,-2-5-689,9 0 1,4 4 291,6 1-704,6-1 0,2-4 0,6 0 0</inkml:trace>
  <inkml:trace contextRef="#ctx0" brushRef="#br0" timeOffset="8">3289 1637 7545,'0'8'1724,"0"0"-1053,0-4-409,-7-2 0,6 6 427,-4-4-280,4-2 1,1 6-306,0-3 1,1-4 104,4 4 1,-4-2-110,4 2 41,-3-4 1,-1 6-81,4-7 266,-3 0-94,4 0-272,-6 0 1,-2 0-78,-2 0 1,2-7-56,-3-2 1,4 1 27,1-1 1,0-1-7,0-4 1,0-2 119,0-2 1,1 2-22,4-3 1,3-1 11,6 1 0,0-1-25,0 1 1,0 3-66,0-3 1,5 8 37,0 2 0,4 6-267,-4-2 0,5 3-37,-5 2 0,4 0-44,-4 0 1,4 0 39,-4 0 1,0 5-247,-5 0 0,0 4-12,0-4 473,1 6 0,-1-10 0,0 6 1</inkml:trace>
  <inkml:trace contextRef="#ctx0" brushRef="#br0" timeOffset="9">3740 1552 8355,'8'8'-1303,"5"-2"1,-10-6 1805,6 0 0,-4 0 1988,4 0-1437,-6 0-622,10 0 0,-7-1 92,4-4 0,-4 4-528,0-12-120,-4 5 1,4-6-918,-6 0 834,0 0 0,0 0 147,0 0 0,0 4-213,0 1 0,-2 6-266,-2-2 0,1 2 249,-7-2 0,1 4 15,-5-4 0,0 5 449,-1 5 0,6-2-141,0 6 0,1 1 1284,-2 4 0,3 0-547,2 0 0,3 0-323,-2 0 1,2 0-210,2 0 0,2 0-85,2 1 0,6-3 12,8-3 0,0 2-7,5-6 1,-1 1-317,2-1 0,2-3-60,-2 2 0,3-2-76,1-2 1,0 0-181,0 0 0,-4-2-196,-1-2 0,-4 2 352,5-3 0,-9 2 110,-1-1-877,0 2 0,-6-11 0,6 6 0</inkml:trace>
  <inkml:trace contextRef="#ctx0" brushRef="#br0" timeOffset="10">4530 1454 8340,'0'-15'364,"0"1"1,0 0 456,0 0-571,0 6 0,-1-3 1,-4 5 99,-4-2 0,-4 5-33,-1-2 1,0-1-56,0 1 0,-5-1 0,0 1 0,-4 4 53,4-4 0,-5 4-128,6 1 0,-6 0-68,5 0 1,0 0-1,5 0 0,-3 6-115,3 3 1,-3-1 41,7 1 0,4-4-111,1 5 173,4-1-43,1 5 1,6-5-218,3 1 0,6-7-3,3 2 1,4-4 51,7-1 0,-1 5 4,0 0 0,5-1-115,0-4 1,0 0 69,-5 0 0,-4 5 29,-1 0 1,-6 6 20,2-2 0,-3 4-18,-2 1 1,-2 2-28,-2 2 1,1 0 37,-6 5 0,1-4-7,-2 4 1,-2-1 54,3 2 0,-4 1 108,-1-6 0,0 0 2,0-5 1,0 0 207,0 0 0,-1 0-229,-4 0 0,-3-4-35,-6-1 0,-2-1 564,-2 1 1,-3-1-256,-2-3 1,-4-4-112,4 4 1,-4-3 31,-1-2 1,-5 0 92,0 0 1,0-2-286,5-3 1,-1 2-522,1-6 465,0-1 1,8-4 111,6 0 1,6 5-1593,8-1-559,6 1 0,8-5 0,8 0 0</inkml:trace>
  <inkml:trace contextRef="#ctx0" brushRef="#br0" timeOffset="11">5053 1397 8355,'7'-14'86,"0"0"0,-7 0 354,0 0 1,0 4 0,-2 1 14,-3-2 0,2 3-177,-6-1 1,-1 4 28,-4-5 0,0 6 105,0-6 0,0 7-70,0-1 0,-5 2-141,0 2 1,-1 0-136,1 0 0,3 2 4,-2 2 0,2-1-78,2 7 0,0-1 50,0 5 0,1 0-108,4 1 1,-2-1 107,6 0 1,0-5 67,5 1-424,0-1 155,0 5 1,6-1-123,4-4 1,2-3 126,3-6 0,5 0-66,3 0 1,3 0 121,-3 0 0,4-4-16,-4-1 1,2-5 7,-1 6 1,-4-6-18,-6 6 1,0-1 329,1 5 0,-1 0 11,0 0 0,0 0 49,0 0 1,-5 0-34,1 0-195,-1 0 0,5 2-16,0 2 0,-4-1 12,-1 7 1,-4-6 27,4 6 1,-1-5-3,2 4 1,1-4-71,-7 4 0,6-4 75,-6 4 1,3-4-64,-3 4 1,-2-4-189,3 4 0,-2-5-826,1 0-163,-2 4-778,4-6 1054,-6 10 279,0-10 1,0-2-1,0-8 1</inkml:trace>
  <inkml:trace contextRef="#ctx0" brushRef="#br0" timeOffset="12">5307 804 8355,'-5'-14'-10,"0"0"0,0 5 196,5-1 0,0 1 1009,0-5-726,0 0 1,0 4 55,0 1 317,0 6-206,0-3 0,0 7-411,0 4 0,0 4-57,0 10 1,5-2-1,0 7 1,4-5 31,-4 4 1,4 1 93,-4 4 0,6 5-153,-2 0 0,-1 0-216,2-5 1,-1 0 75,5 0 1,-1 1-33,-4-1 0,4-5 47,-4 1 0,4-7-10,1 2 1,-5-5-280,1-5 1,-3 4-464,3-4-563,2-2-517,-4 5 644,0-10 0,0 4 108,-3-6 520,-4 0 1,5-6-1,-6-2 1</inkml:trace>
  <inkml:trace contextRef="#ctx0" brushRef="#br0" timeOffset="13">5250 1087 8355,'-14'7'777,"6"0"1,3-3 73,10 1 0,3 0-211,6-5 0,2 0-102,3 0 0,1 0-284,4 0 1,2 0-49,-2 0 0,2-2-47,3-2 0,-6 2 9,1-3 1,-2-1-253,1 1 1,-1-6-20,-3 2 0,-3 1-726,2-1 0,-2 4-495,-2-4 0,0 1-1774,0-2 2589,-6 4 1,5 0 0,-5-2 0</inkml:trace>
  <inkml:trace contextRef="#ctx0" brushRef="#br0" timeOffset="14">5772 1115 8355,'6'14'333,"-2"-6"181,5-3 0,-4-4-79,4-1 0,1 0 108,4 0 1,-2-1-229,-2-4 1,2 2-38,-2-7 1,2 2-169,2-1 1,-4-4-162,-1 4 1,-6-3 266,2-3 0,1 6-369,-1 0 1,0-1-647,-5-4 1,-2 5 398,-3-1 0,2 6-143,-6-6 0,-1 2 164,-4-1 1,0 3 130,0 6 0,0 0 1128,0 0 0,0 0 220,0 0 0,-1 1-296,1 4 1,0 3-437,0 6 1,2 0-110,2 0 1,-1 5-98,6 0 1,1 4-85,4-4 0,0 5 90,0-6 1,6 6-1,3-5 1,10 4-271,5-4 1,4 5-29,5-6 1,-2 3-114,7-2 1,-2-5 154,2 0 0,6 0 81,-7-5 0,5-2-562,-9-3 0,5-2-1517,-5-2 0,0 6 0,-5 2 1</inkml:trace>
  <inkml:trace contextRef="#ctx0" brushRef="#br0" timeOffset="15">2414 2808 8355,'6'-14'-141,"0"0"38,4 0 0,1 0 289,-7 0 0,3 4 371,-3 1 128,-2 6-448,4-4 0,-6 14 41,0 2 1,0 4 5,0 1 1,-11 8-17,-3 6 1,-9 2-67,-1 7 1,-4 7 0,-5 8 0,-9 9 30,-10 5 0,-9 5-296,28-34 0,0 1 1,-4 3-1,0 2 15,0 4 0,-1 1 0,-2-1 0,0 1-120,2-1 1,1 0 55,2-1 0,1-1 1,2-5-1,1-1-197,-25 36 1,10-14 79,4-5 0,14-10 157,-1-4 0,15-7-453,0-12 94,9-2 310,-1-7 0,12-8-52,4-6 1,1-2 153,-2-7 0,4 1-1128,-4-1 1147,-3 3 0,1 1 0,-4 0 0,3 2 0,3 1 0,1 2 0</inkml:trace>
  <inkml:trace contextRef="#ctx0" brushRef="#br0" timeOffset="16">57 4812 8355,'10'0'1390,"-1"0"-698,0 6 1,6 4-168,-1 8 1,0 0-29,0 5 1,0 7-270,0 8 0,0 9-171,0 4 1,-4 14 100,-1 10 1,-6 5-195,2 14 0,-2-5 133,2 5 0,-2-10-130,6 0 0,1-10 39,4-4 10,0-5 0,0-15 22,0-3 1,0-5 39,0-4 1,-4-4 7,-1-5 1,-1-7-7,2-4 0,0-2 115,-5-2-1050,6-6 354,-9-2-160,4-12 1,-8-2 0,-1-7-2413,-1-4 2379,-7 3 0,3-11 0,-6 5 0</inkml:trace>
  <inkml:trace contextRef="#ctx0" brushRef="#br0" timeOffset="17">43 4770 8355,'-14'0'470,"5"0"-493,-1 0-4,7 0 4,-3 0 11,25 0 1,-2-2 1528,16-3 0,1-2-613,9-8 0,5 0-550,23-4 1,10-5-244,-32 8 1,1-1-1,3 1 1,2 0-329,6-5 0,1-1 0,2 3 0,2-1 301,6-3 0,1-1 1,2 1-1,1 1 10,4-2 0,0 0 1,0 2-1,0-1-72,4-3 1,1 0 0,-2 3-1,0 1-346,5-2 1,-2 1 0,-6 1 0,-1 0 310,-3 0 0,-2 2 0,-3 1 0,-1 1-6,1 2 0,0 0 0,-6 0 0,0 2-181,1-1 1,-1 2 0,-3-1 0,-1 1 224,-4 1 0,-1 0 0,-4 0 0,-1-1-169,1 4 1,0-1 0,34-8 187,3 4 0,-18-4-6,-5 4 1,-15-2 257,-8 12 1,-9-2-683,-10 1 909,-10 3 0,-10-2-557,-8 8 0,-10-1 445,-10 7 1,-9-2-545,-4 1 0,2 2 111,2-6 1,8-1-197,2-4 72,5 0-755,-2 0 0,10 0-1447,1 0 1415,6 0 1,-3 7-1,6 1 1</inkml:trace>
  <inkml:trace contextRef="#ctx0" brushRef="#br0" timeOffset="18">763 6124 8355,'-10'8'-1065,"1"-3"0,4-4 1134,-4-1 675,-1 7 1,-4-4 102,0 6-258,0-6-50,0 10-280,0-5 0,6 1 433,3 1-114,4-7-290,1 3 1,0-4 170,0 2-64,6-2 0,3 4-152,10-6 0,5-1-75,9-4 1,9-3 34,10-6 0,12-2 56,11-3 1,10-7-391,-36 10 0,1-1 0,5-3 0,1 1 147,2 0 1,2 0 0,6-1 0,3-1-341,0 0 1,3 0-1,7-3 1,2-1 388,-2-1 0,1 1 0,4 0 0,0 1-57,-4 0 1,0 1 0,1 1-1,0 0 1,-3 1 0,0 0 72,0 0 0,0-1-52,-2 1 0,0 0 0,-9 3 0,-1 0-35,-2 1 1,-1 1 0,-3 1-1,-1 0-132,-4 1 0,-2 0 0,-3 0 1,-1 0-1,39-13 259,-6 4 0,-12 2-48,-9 7 1,-9 0-40,-5 0 0,-11 1 13,-8 4 0,-6 3 716,-8 6-686,0 0 1497,-6 0-2192,-1 0 243,-7 0-574,0 0 325,0 6 1,1-5-1799,4 4 1450,-4-3 1,7-2 239,-3 0 1,3-7 0,6 0 0</inkml:trace>
  <inkml:trace contextRef="#ctx0" brushRef="#br0" timeOffset="19">3754 3951 8355,'-9'-1'547,"0"-4"0,4 2 575,-5-7-294,7 7-42,-3-3-196,6 0 512,0 4-769,0-4 1,0 7-43,0 4 1,2 0-85,2 9 0,-2-2 97,3 12 0,1 0-108,-1 4 1,5 3-21,0 7 1,2-1-19,3 10 1,3 4 19,1 0 1,5 6-63,-5 4 0,4 8 178,-4 6 1,4 0-118,-4-4 0,2-10-51,-3 0 1,-2-7-1,3 2 1,-8-6 25,-2-7 0,-1-3-20,2-2 0,0-5 26,-5-10 1,5-2 198,-6-7-638,1 0 1,-5-5-145,0 1 1,2-7-465,2 2 1,-2-10 434,3-4 1,-4-4 181,-1-1 1,0 0-597,0 0 0,0 0-3113,0-1 2880,0 8 0,-6-6 0,-2 5 0</inkml:trace>
  <inkml:trace contextRef="#ctx0" brushRef="#br0" timeOffset="20">749 5249 8355,'6'-7'0,"-4"-6"0,4 5 205,-6-6 1,0 5 968,0-1 125,0 7-193,0-3-234,0 6-617,0 0 1,4 1-66,1 4 0,0 3-54,-5 6 1,5 0-11,-1 0 1,1 5 41,-5 0 1,0 6-1,0-1 1,0 2-266,0 2 1,0 2-44,0 3 0,0-3-35,0 3 1,0-3 104,0-2 1,0-6 49,0-3 0,0-4-20,0-1 0,0-4-22,0-1 50,0-6 251,0 4-127,0-7 62,6 0 1,2 0-40,6 0 1,-4 0-85,-1 0 1,5 0-19,5 0 0,4-5 3,-4 0 0,6-6-6,-1 2 1,3 1 34,1-1 0,0-1-9,0-4 0,-1 2-331,-4 2 1,2 2-76,-6 4 1,0 2-417,-5-3-435,0 4-539,0 1 119,1 0-329,-8 0 1598,6 0 0,-11-7 0,4 0 0</inkml:trace>
  <inkml:trace contextRef="#ctx0" brushRef="#br0" timeOffset="21">720 5207 7061,'-7'14'-1295,"-1"-4"4105,3-1-244,3-6-1690,-4 3 1,8-6-351,2 0 0,4-1-108,6-4 0,5-3-192,0-6 0,8-1-145,1-4 1,0 3 86,5-3 1,-3 4-1,-2 0 1,-1 3-350,-4 2 1,2-1 178,-6 7 1,0-6-1331,-5 6 1,0-1-1900,0 5 2211,0 0 0,1-6 0,-1-2 0</inkml:trace>
  <inkml:trace contextRef="#ctx0" brushRef="#br0" timeOffset="22">819 5391 5791,'5'-10'2705,"0"1"0,6 1-1902,-2-2 1,4-2-245,1 3 0,1 1-342,4-2 1,-3 6-49,3-6 0,-2 7-679,2-2-35,-4 4 1,6 1-990,-7 0 1,0 0 202,0 0 589,-6 0 0,4 0 0,-4 0 0</inkml:trace>
  <inkml:trace contextRef="#ctx0" brushRef="#br0" timeOffset="23">1341 5334 8355,'8'-8'-586,"-2"0"1111,-6 4 18,0 2 1,0-3-48,0 10 0,2-2-315,3 7 0,-4 1-35,4 7 1,-3-2-158,-2 3 0,0 1 84,0-1 1,0 0-199,0-5 0,0-5 349,0 1-150,0-7 0,1 8-171,4-6 205,-4-1 0,10-10-87,-6-3 1,6-2-20,-2 1 1,-1-2-121,2 2 1,-1-2 39,5-2 1,0-5-232,0 0 0,2 0 252,3 5 1,-3 0 30,2 0 1,-2 5-163,-2-1 0,-4 7-49,-1-2 522,0 4-147,6 1 0,-1 1 5,0 4 1,-6 3-144,-4 6 1,4 0 55,2 0 1,-4 0 229,-1 0 57,2 1-217,1-1 0,2-2-52,-1-2 1,-6-3-191,2-2 1,-2-3-720,2 2-1037,-4-2 1127,6-2 1,-1 0 0,2 0 0</inkml:trace>
  <inkml:trace contextRef="#ctx0" brushRef="#br0" timeOffset="24">1863 4756 8355,'-4'-10'203,"-1"1"0,-1 6 549,1-2 376,3-3-204,-4 6-346,6-4 1,2 8-238,2 2 1,0 4-136,5 6 1,-1 2 49,1 3 0,4 3-96,-4 6 1,-1 5-327,1 0 0,-4 6 157,5-1 1,-1 3 143,5 1 0,-1 0-315,-4 1 1,4-7-742,-4-3 1,4-5 452,1-5 0,-2-2 120,-2-7 0,2-5-215,-2 1 0,-3-7-867,3 1-365,-7-2 1631,3-2 0,-6-6 0,0-2 1</inkml:trace>
  <inkml:trace contextRef="#ctx0" brushRef="#br0" timeOffset="25">1934 5137 8355,'-22'-8'0,"-5"0"-143,4 3 202,9 4 526,-5-6 859,11 7-591,0 0-591,2-6 0,14 4 156,6-2 1,5-3 176,4 3 0,4-6-353,-4 6 0,4-6-94,1 6 1,1-3-318,-1 3 1,-2 2-148,-2-3 1,1 4-685,-6 1 0,1 0-661,-1 0 630,-3 0 1,10 0-1,-4 0 1</inkml:trace>
  <inkml:trace contextRef="#ctx0" brushRef="#br0" timeOffset="26">2527 5066 8355,'0'8'-2621,"0"-2"6898,0-6-1663,0 0-2041,0 6 1,0-3-415,0 7 1,0-5-133,0 4 1,4-4 88,1 4-207,0 1 1,-4 4 261,4 0 90,-3-6-2744,4 4-806,-6-10 1477,0 4 1513,0-12 0,0-2 0,0-6 1</inkml:trace>
  <inkml:trace contextRef="#ctx0" brushRef="#br0" timeOffset="27">2414 4883 8355,'-14'-7'-91,"4"6"91,1-4 1,6 2 464,-2-2 0,2 4 1146,-2-4-1151,4 3 0,-4 2-182,10 0 1,-2 0-294,6 0 1,-4 5-284,4 0 1,1-1-1041,4-4 1,-5 5 524,1 0 1,-1 6-1,5-3 1</inkml:trace>
  <inkml:trace contextRef="#ctx0" brushRef="#br0" timeOffset="28">2682 4473 13639,'14'7'539,"-5"0"-371,1 8 1,-1 3-1,5 1 1,-4 6-104,-1-1 1,1 7-44,4 2 0,0 0-184,0-5 1,0 5 54,0 0 1,0 0-93,0-5 1,0 0 110,1 1 1,-6-7-9,0-4 1,1-2 55,4-2 1,-5-1-139,1-4-287,-7 4 0,5-10-1016,-4 6-1288,-2-6 1517,4 4 925,-6-7 1,-6-13 0,-2-3 0</inkml:trace>
  <inkml:trace contextRef="#ctx0" brushRef="#br0" timeOffset="29">2682 4854 8355,'-10'0'-1758,"1"0"3930,6 0-1158,-3 0-690,18 0 1,-2 0 332,8 0 0,0 0 102,0 0 1,4 0-340,7 0 0,-6 0-237,1 0 1,-5-4-184,4-1 1,-6 0-149,2 5 0,-3 0-457,-2 0 0,0 0 526,0 0 55,0 0-1759,0 0 1,0 0-1,1 0 1</inkml:trace>
  <inkml:trace contextRef="#ctx0" brushRef="#br0" timeOffset="30">3105 4727 8355,'-6'8'844,"4"5"-367,-4-5 1,8-1 269,2-2 0,0-2-290,5 2 0,0-4-195,5 4 0,1 1 69,-1-1 1,0 5-291,0-6 0,0 7 90,0-1 1,-4-3-401,-1 3 0,-4-2-2359,4 1 1689,-6 4 0,5-12 110,-3 4 0,3-3 0,6-2 0</inkml:trace>
  <inkml:trace contextRef="#ctx0" brushRef="#br0" timeOffset="31">3416 4643 8355,'-8'14'149,"3"0"1,-1 0 926,1 0 0,0 5-198,5 0 0,-4 6-100,-1-2 0,-4 9-442,4 1 1,-4 1-40,4-1 0,-5-3-119,6 3 1,-6 1-20,6-1 0,-1-5-59,5-4 0,0-7-302,0 2-1447,0 3 471,6-6 1,2 2-403,6-8 0,0-4 0,0-6 0</inkml:trace>
  <inkml:trace contextRef="#ctx0" brushRef="#br0" timeOffset="32">5095 2357 8355,'0'-10'40,"0"1"0,-5 4 408,0-4 1,-1 4 504,2-4 356,2 5-477,-4-2-324,6 6 0,1 6-299,4 4 1,3 4-52,6 5 1,5-2 213,0 7 0,6-1-10,-2 5 0,4 1-184,1-1 1,5 5-69,0 0 0,6 1-77,-1-1 1,-2-3 45,1 3 0,-4-3-120,5-2 1,-11 0 148,1 0 0,-5 0-45,1 1 1,-4-6-212,-6 1 0,0-7 81,1 2 0,-3 1 160,-2-1 0,0-5 71,-5-5-88,6 1 1,-9-1 95,2 1 154,-2-7-99,-2 3-36,0-6-177,0 0-539,0-6-3165,0 4 1033,0-4 1380,0 6 0,0-6 0,0-2 1</inkml:trace>
  <inkml:trace contextRef="#ctx0" brushRef="#br0" timeOffset="33">4460 3613 8355,'8'0'1034,"-2"0"-521,-6 0 0,11-2-251,3-3 1,17-3-1,7-6 0,12-1 121,16-4 1,9-8-62,19-6 0,-41 12 1,1-2-462,6 2 1,2 0 0,4-2 0,2-1 232,2 0 0,1 1 1,0 0-1,0 0-98,5-2 0,-1-1 0,-3 3 0,-1 0-1,-1 0 1,1-1 0,-3 2 0,-1 0 4,-4 1 1,1 0 0,-3 0 0,0 0 39,0-1 1,0 1-1,0 0 1,-1 0-8,1 0 1,0 0-1,-4 2 1,-1 0-152,-4 0 0,0 0 1,42-12 28,-5-2 1,-11 3-80,-7 2 0,-15 6-69,-13 3 0,-9 8-695,-10 2 375,-10 6 289,-8-3 1,-18 12 0,-7 3-177,-6 4 1,-10 2 445,-2 4 0,-3-3-438,3 3 0,-2-5 380,6-5 0,-5 2-458,5-6 0,-6 6 0,3-3 0</inkml:trace>
  <inkml:trace contextRef="#ctx0" brushRef="#br0" timeOffset="34">4799 3923 5734,'-8'0'867,"1"0"-518,7 0 0,0-2 338,0-2-396,0 2 1,0-6 694,0 4-415,0 2-40,0-4 140,0 6-264,0 0 0,2-5 1006,3 0-1097,-4 1 0,7 4-139,-3 0 1,-2 0 86,6 0-177,1 0 1,4 1 37,0 4 1,5 3-97,0 6 1,-1 5 131,-3-1 1,3 6-90,1-5 0,5 6-302,-5-2 0,4 3 69,-4-3 1,4 2-50,-4-6 0,0 0 65,-5-5 0,-4 0-6,-1 0 1,0-6 88,5-3 1,-6-2 117,-3 1 410,3-2-358,-7 4 1,6-12-51,-7-3 1,0-4-63,0-1 1,0 0-61,0 0 1,-2-7-5,-3-2 1,4-4-184,-4-1 0,2-2 21,-2-3 1,4-3-268,-4-6 0,2 0 127,-2-1 0,4 2 79,-4 4 0,3-2 446,2 6 0,0 1-60,0 9 1,0-2 49,0 6-65,0 0 311,0 5-577,0 6 1,2 2-1083,3 6 18,2 6 0,8 2 650,-1 6 1,0 0 0,0 0 0</inkml:trace>
  <inkml:trace contextRef="#ctx0" brushRef="#br0" timeOffset="35">5518 3923 7710,'-8'-9'-891,"4"-1"0,-3 5 975,3-4 182,-1 6 0,-1-8 0,-4 6 32,-2 2 0,2 0 83,1-2 1,0 4-195,-6-4 0,0 5 89,-4 5 1,3-2-45,-3 6 1,8-1 32,2 1 0,1 4-246,-1-4 1,1 4 18,3 1 0,4-5-104,-4 1 1,3-1 60,2 5 1,0-4-143,0-1 0,2-4 115,3 4 0,1-4 1,3 4 1,4-5 33,-4 0 0,4-2-8,1-2 1,0-2 130,0-2 1,0-4-149,0-6 0,1 0 9,-1-1 0,0 1-41,0 0 1,0 2-354,0 2 413,0-2-14,0 10 177,0-4-150,1 6 0,-1 1 183,0 4 1,-5 1 21,1 4 1,-3 2 56,3-2 0,2 1-148,-2-2 0,-2 4 1,1-4 0,-1-1-44,1 1 0,2-4-170,-6 4 1,4-4 193,-4 5 0,4-6-324,-4 6-575,0-7 1,0 5-668,-1-4-455,1-2 1695,-5 4 1,-6-12 0,-2-2 0</inkml:trace>
  <inkml:trace contextRef="#ctx0" brushRef="#br0" timeOffset="36">5617 3514 8355,'0'-14'-119,"0"0"1,0-1-33,0 1 0,0 0 428,0 0 0,2 5 1027,2-1-115,-2 7-473,4-3-241,0 6 1,1 6-98,2 4 1,2 2-132,-6 2 0,6 2-118,-2 3 0,-1 1 10,1 4 0,1 1-23,4-7 1,0 8-88,0-3 1,0 2 112,0-1 1,-4 1-73,-1-6 0,-1-1-379,1-3 0,2-1 113,-6 0 1,4-5-427,-4 1 325,0-7 0,-4 8-384,4-7-326,-3 1-660,4-5-946,-6 0 1700,0 0 864,-6 0 1,4-6-1,-4-2 1</inkml:trace>
  <inkml:trace contextRef="#ctx0" brushRef="#br0" timeOffset="37">5998 3627 8355,'-8'0'1962,"2"1"-1034,6 4-491,0-4 0,0 7 62,0-3 1,1-2-206,4 7 1,1-6-179,4 6 1,2-2-4,-2 1-1,2 3-118,2-2 1,1-2 28,-1 1 0,0-1-105,0 1 1,0 2 44,0-6 0,0 1 43,0-1 1,0-3-348,1 2 0,-3-4-6,-2-4 0,0 0 35,-5-5 1,5 0-64,-6-5 1,1-1-99,-5 1 1,0 0 91,0 0 1,0 0-192,0 0 0,-2 0-318,-2 0 405,-4 0 1,-6-1 151,0 1 0,4 6 214,1 4 119,6-4 0,-10 6 0,12-4 0,-6 6 0</inkml:trace>
  <inkml:trace contextRef="#ctx0" brushRef="#br0" timeOffset="38">6506 3584 9683,'5'-9'829,"-1"-1"0,6 6-523,-5-6 0,5 1-33,0-5 1,-2 4-12,1 1 0,-4 0 30,4-5 0,-6 4-281,2 1 1,-3-1-635,-2-4-197,0 0 1,0 0 425,0 0 0,-2 4-251,-3 1 1,2 1 298,-6-1 1,-1 3 293,-4 6 1,0 0 172,0 0 0,2 1 556,2 4 1,-2 3-363,2 6 0,2 1 185,-1 4 1,6-2 491,-2 7 1,4-5-597,1 4 0,0-1-67,0 2 0,6 1-112,3-6 1,5 0-108,5-5 1,3 0-22,6 0 1,1-2-85,-1-2 1,0-2 33,0-4 0,2-2-102,3 3 1,-2-4-753,7-1 1,-4-6 343,9-3 1,-2-6-1444,10-3 0,7-4 0,7-7 0</inkml:trace>
  <inkml:trace contextRef="#ctx0" brushRef="#br0" timeOffset="39">5419 4614 7700,'-1'-12'-1634,"-4"2"2198,4 4-204,-6 0 0,7 3-6,0-7-155,-6 7 1,3-3 26,-6 6 0,4 0 168,-5 0 1,6 2 9,-6 2 1,2-1-85,-1 7 0,-3-6-38,2 6 0,2-2-87,-1 1 0,1 4-161,-1-4 0,-2 4 144,6 1 1,-4 0-124,4 0 0,0 5 31,5 0 1,-1 4-258,-4-4 1,3 6 7,-2-1 1,4-3 99,4 3 0,4-2-64,6 1 1,2-2 114,3-7 1,-2-1-12,6-4 0,1-3 18,4-6 1,2-1-5,3-4 0,-5-4-45,0-10 1,1 1-99,-6-5 0,-2 6-21,-3-2 1,-2-2 81,-2 3 0,-6-1-110,-3 5 1,-4-5 68,-1 0 1,0 0-17,0 5 0,-6 5 48,-3-1 0,-4 1-20,-1-5 1,0 4 75,0 1 1,-5 4 168,0-4 0,-4 4 14,4-4 0,-5 6-20,5-2 1,1 3-97,3 2 1,1 0-193,0 0-285,6 0 213,2 0-78,6 0 0,6 0 46,4 0 0,2 0-178,2 0 1,2 0 194,3 0 1,3 0 0,6 0 0</inkml:trace>
  <inkml:trace contextRef="#ctx0" brushRef="#br0" timeOffset="40">5772 4459 6727,'0'-9'-218,"0"-1"583,0 7 0,0-5 238,0 4 1,-1 1 276,-4-7-356,3 7 239,-4-3 309,6 6-377,0 0 1,2 6-677,2 3 0,3 6-45,2 3 1,2 0 74,-6 5 1,4 1-422,-4 4 0,4-5 152,-4 1 1,4-7 35,-4 2 1,1-3 21,-1-2 1,-2-6-120,7-4 274,-7-2 150,9-2 1,-5-2-54,2-2 1,3-6-151,-2-9-74,2 4 1,7-6-1,0 7 92,-2 0 0,4 0 53,-2 0 0,4 4-38,-4 1 0,0 6-34,-5-2 1,0 4-16,0 1-19,0 0-5,0 0 0,-1 6 54,-4 3 0,-3-1 104,-6 2-39,7-1 0,-6 5 106,4 0 0,-5 0-86,-5 0 0,2-4 8,-6-1 1,4-1 22,-4 1 0,-1 2 176,-4-6 1,0 5-178,0-6 0,4 6 56,1-6 1,0 1-4,-5-5 1,-1 0-223,1 0 0,0 0-262,0 0 1,2-1 251,2-4 0,-1 2 111,6-7-609,1 7 1,5-8-394,4 6 0,3-6 0,6 4 1</inkml:trace>
  <inkml:trace contextRef="#ctx0" brushRef="#br0" timeOffset="41">6351 4431 7082,'0'-8'2775,"1"-3"-1938,4 6-311,-3 1-247,10 4 1,-6 1-54,4 4 0,2 1-122,-2 4 0,-2 2-22,1-2 0,0 7-61,6 2 0,-1 1-257,0-1 0,0-2-2,0 7 1,-1-2-127,-4 1 1,2 2 176,-6-6 1,4 5 132,-4-6 1,-1 6 80,-4-5 0,5 1 229,0-1 0,0-3 81,-5 2 0,-2-7-144,-3-1 0,2-2-8,-6 1 0,-1 2 33,-4-6 0,-5 1 131,1-1 0,-1-4-225,5 4 0,-5-3-33,0-2 1,-4-2-111,4-3 0,-6-3-214,1-6 0,2 0-842,-1 0 1,5-5 561,0 0 0,7 1-272,1 4 0,9-1-67,1 1 297,0 0 1,18-6 0,-2-2 0</inkml:trace>
  <inkml:trace contextRef="#ctx0" brushRef="#br0" timeOffset="42">6351 4318 6516,'0'-9'-379,"0"-1"0,-2 6 1617,-2-6 1810,2 7-1638,-4-3-137,6 6-176,0 0-1220,6 0-632,-4 0 193,10 0-497,-4 0-326,6 0 333,0 0 1,0 6-1,0 2 1</inkml:trace>
  <inkml:trace contextRef="#ctx0" brushRef="#br0" timeOffset="43">6718 4375 8355,'-2'7'0,"-3"-2"-187,4 3 583,-5-7-118,6 6 1,1-7 70,4 0 0,-2-2-16,6-3 0,-4 2-191,4-6 0,1 6-22,4-2 0,-5-1-145,1 1 0,-2-6 175,1 2-256,4 2 0,-10-5 17,6 3 0,-6 1-204,2-2 0,-3 6 11,-2-6 1,-2 5-167,-3-4 0,2 4-192,-6-4 505,-1 6 0,-4-8 227,0 6 1,0 0 42,0 5 0,0 2 339,0 3 1,0-2-333,-1 6 0,3 1-85,2 4 333,-2 0 0,10 0 252,-2 0 0,2 0-246,2 0 0,6 0-155,4 1 0,2-3-457,2-3 1,5-1 82,0-3 0,6-2-45,-1 7 1,-2-7-116,1 1 1,-4-2-298,4-2 1,-4 0-15,5 0 0,-7 0-169,2 0 1,3 0 0,0 0 0</inkml:trace>
  <inkml:trace contextRef="#ctx0" brushRef="#br0" timeOffset="44">7212 3824 8355,'-7'-8'-237,"-1"2"1,-6 1 1312,0 1-286,6-7 474,-4 3-204,10 0-378,-4 2-305,6-1-262,0 6 133,0 7 0,5 4-80,-1 8 1,7-2-129,-1-2 0,2 7-12,2 2 0,1 1-111,-1 4 1,0-3 15,0 8 1,0-3-77,0-2 1,0 0 51,0 0 1,-4-1-43,-1-4 1,-1 3 50,1-8-110,4 1 1,-5-6-387,6-4-212,-6 4-260,4-5-50,-10-1-461,4 0 1095,-6-7 1,-1-5 220,-4 0 1,-3-6 0,-6 3 0</inkml:trace>
  <inkml:trace contextRef="#ctx0" brushRef="#br0" timeOffset="45">7240 4177 8355,'-27'-8'-87,"2"2"0,3 1 0,2 0-395,2 2 597,3 2 340,1 1 502,6 0-157,2-7 1,13 6-100,8-4 1,5-3-148,8-1 1,0 1-293,1-1 0,3-2-231,1-8 0,0 8-186,-4-3 1,-1 4 223,0 1 0,-6-2 169,-3 6-2281,3 1 0,-7-9 0,6-3 1</inkml:trace>
  <inkml:trace contextRef="#ctx0" brushRef="#br0" timeOffset="46">7127 4262 5898,'-8'0'1713,"2"0"-1316,0 0 34,4 0-65,-4-7-5,6 6-12,0-5 64,0 6 519,0 0-687,-7 0-99,6 0 0,-7 0 97,3 0 1,-3 4-59,-6 1 1,5 6-24,0-2 1,1-1 201,-2 2-203,-2-1 0,5 5-1,-2 0 1,3-4-275,6-1-130,0-6-4,0 10 0,1-12 1,4 6 74,4-1 0,4-5-80,1 4 1,5-3 158,0-2 0,4 0-3,-4 0 0,1 4-246,-1 1 1,-3 0-332,3-5 0,-4 1-927,0 4 1129,-1-3 1,0 10 0,0-4 0</inkml:trace>
  <inkml:trace contextRef="#ctx0" brushRef="#br0" timeOffset="47">4375 3655 8355,'-1'8'-418,"-4"-4"584,3-2 303,-4-2-2,6 6-223,0 2 0,2 6 78,2 0 1,0 2-62,5 3 0,5 3 17,5 6 0,4 0-63,-4 0 0,6 12-133,-1 2 0,7 10 9,2-1 0,0 6-206,-5 4 0,5 8-15,0 6 1,2 13 460,-3 1 0,-2 6-254,3-1 0,-3-5 62,-2-9 1,0 0-6,1-10 0,-1 3-116,0-12 0,5 6 243,0-1 0,-2-5-89,-7-4 1,2-7-25,-2-8 0,3-6 89,1-3-274,-6-3 1,3-2 75,-6 0 0,0-4-73,-5-1 1,0-1 255,0 2 1,0-4-214,0-6 0,-6-4 212,-3-1-170,2-6-177,-5 10 54,4-12 1,-6-1 0,0-9-414,0-4 0,0-2-2017,0-4 1651,0 3 0,0-4-1358,0 6 1821,0 6 0,-6-11 0,-2 3 0</inkml:trace>
  <inkml:trace contextRef="#ctx0" brushRef="#br0" timeOffset="48">5617 5729 8355,'-6'14'-1966,"4"-6"1475,-4-2 1393,6-6 1,3 0 0,5-3 37,6-6 0,16-2-449,3-13 0,14-5 2,9-9 1,15-6-320,13-8 1,-36 26 0,0-1-225,3-6 0,2 0 1,3 1-1,0 0 61,-2-1 0,1 0 1,5-2-1,0 1-257,-1 1 0,0 0 0,0-1 0,0 1 262,0-1 1,-1 2 0,-3 2 0,-2 2 28,-1 1 0,0 2 0,-4 2 0,-1 1-230,1-2 0,-2 1 0,36-21 206,-2 1 0,-3 7-67,-7 3 1,2 4 62,-10 0 1,-1 3-78,-5 2 1,-6 4 26,-3 6 0,-4 0 310,-6 0 0,-2-1-329,-7 1 1,-1 5 601,-4-1 0,-2 6-532,-7-6 0,-5 7 533,1-1-498,-7 2-283,3 2 0,-6-2-869,0-2 869,0 2 0,-2-4-572,-2 6 1,1-5-242,-7 0 1,1-6 0,-5 4 0</inkml:trace>
  <inkml:trace contextRef="#ctx0" brushRef="#br0" timeOffset="49">7409 2695 6498,'-8'0'-114,"-4"-6"0,9 3 826,-7-7 1,7 6-57,-2-6 0,2 7 142,-1-1-224,2-4 0,-4 5 400,6-7-675,0 7 0,1-3-21,4 6 1,-2 6-9,6 3 1,2 6-119,8 3 1,-1 9 9,5 6 0,-1 11-245,2-2 1,2 10-93,-2 0 1,2 4-444,3 5 1,-6-3 324,1 3 0,4 2-161,5-2 0,-5 0 175,-5-4 1,1-1 43,4 1 1,-4-4 321,-1 4 0,-4-4 465,5 8 1,-2-3 584,1-2 0,4 7-661,-4 3 1,-2-3-34,-3-2 0,3-5-218,-2-4 0,-1-3-243,-3-7 1,-1-6 94,0-3 1,0-5-50,0-4 1,-1-4 98,-4-6-173,3-6 25,-4 5 1,2-12 15,-1 4 0,-6-5-90,2-5 1,-3 2-64,-2-6 1,0 4-185,0-5 0,0 6-413,0-6-62,0 7 1,0-5-970,0 4-473,0 2 1589,0-4 1,-7 0 0,-1-2 0</inkml:trace>
  <inkml:trace contextRef="#ctx0" brushRef="#br0" timeOffset="50">1751 6068 8689,'-8'0'2783,"1"0"-2066,7 0 999,0 0-1631,7 0 0,-1 1-67,3 4 0,4-2 66,-4 7 1,5-6 6,5 6 0,-1-1-4,5 5 1,-1 0-29,2 1 1,4 3-45,0 1 0,0 2 1,5-3 1,2 3-132,-2 2 1,-1 4 52,-3-4 1,-1-1-101,0 2 0,0-7 54,1 2 1,-1-3 118,0-2 0,-1 0-2,-4 0 1,-1-5-4,-3 1 0,-3-7 4,2 2 0,-2 1 1,-2-1 0,-4-1 187,-1-4-96,-6 0 19,3 0-16,-6 0-2912,0 0 211,0-6 1736,7 4 222,-6-4 0,12 6 0,-5 0 0</inkml:trace>
  <inkml:trace contextRef="#ctx0" brushRef="#br0" timeOffset="51">2146 6872 6061,'0'-8'355,"0"-4"490,0 4 0,0-1 202,0-1-197,0 7-243,0-3-139,0 6 659,0 0-537,6 0-286,2 6 0,7 7-82,4 5 1,-3 3-210,3-2 1,3 4 58,1 10 1,2-3-45,-1 3 1,7 8 32,-3 1 0,4 8-107,-4-3 0,3 5 113,-2-5 0,4 1 18,-5-1 1,-2-3-75,3 3 1,-1-7 3,-5-3 0,2-1-55,-1 2 14,-4-4 0,-2-1 0,-3-1-65,-2-6 0,-2 1 123,3-8 1,-5 0 18,1-5-138,-7 0-156,3-6 8,-6-2 1,0-12 0,-1-5-822,-4-7-992,-3 3 1348,0-12 0,-3 7 0,5-5 122,-2 1 1,-1 1-1,-5-6 1</inkml:trace>
  <inkml:trace contextRef="#ctx0" brushRef="#br0" timeOffset="52">2230 6858 7298,'7'8'1423,"0"-2"1,3-6-1002,-1 0 0,1 0-91,4 0 1,0-5-15,0 1 1,5-7-112,0 1 1,7-4-96,3-5 0,7 2 124,11-6 0,6-2-115,13-8 1,7-5-215,-29 15 1,2-1 0,0 1 0,0 1 103,3-4 0,1 0 0,-1 3 1,1 0-66,-1 0 1,1-1 0,-3 2 0,0 0 34,0 1 1,0 0-1,39-15 82,-1 3 1,-2 3-53,-8 2 0,-1 0-107,-8 0 1,1 4 89,-6 1 0,-4 4-16,-6-5 1,-7 7 11,-1-2 0,-7 5 15,-8 5 0,-1-2-28,-4 6 1,-3-4 43,-5 4 1,-6 0 595,0 5-605,-5 0 113,2 0-107,-6-6-7,0 4 1,1-5-37,4 2 0,-2 2-122,7-7 0,-7 6-143,1-6 0,3 5-248,-3-4 22,7 6 298,-9-3-89,10 6 157,-10 0 362,4 0-225,-6 0 2525,0 0-2651,7 0 201,-6 0 0,7-2 168,-3-3-192,-4 4-13,12-5 0,-10 4 10,6-3 0,-4 4 47,4-4-30,1-3 1,4 5-186,0-6 1,-4 5-161,-1 0 82,0-4 0,5 6 61,1-2 0,-1-3 92,0 3 0,0-6 53,0 6 1,0-6-8,0 5 1,0-4-67,0 4 0,1-1-55,-1 1 338,0 4-109,0-5-72,0 6 1,-5-2-46,1-3 2,-7 4-114,3-6-258,0 7 279,-4 0 0,6-4-416,-3-1 264,-4 0 180,5-1 1,-4 4-974,3-2 1,-4 4 182,4 4 0,-3 0 491,-2 5 0,0-6 0,0 3 0</inkml:trace>
  <inkml:trace contextRef="#ctx0" brushRef="#br0" timeOffset="53">3148 8142 8355,'0'14'-2294,"0"0"1967,0-6 1306,0-1-88,0-1-639,6-5 0,2 10 113,6-6 0,1 0-142,4-5 0,3-7 160,6-2 0,7 1-253,3-1 0,10-7 0,7-7 0,8-4 29,6-1 0,4-8-148,12-7 1,-37 20 0,0-2-244,1-3 0,1-1 0,3-2 1,2 0 290,-1-2 1,0 0 0,1-1 0,0 0-12,-1 2 1,0-2 0,4-2 0,0 0-1,-2 3 1,-1 0 0,0 2 0,0 1-69,-2 3 0,-1-1 77,-1 0 0,-2 2 13,38-12 1,0-8-178,-11 14 0,-12 3 133,-8 6 0,-10 7-230,-4 2 1,-1 1 22,-8 9 1,-2-1 147,-7 5 0,2-1 168,-2-4 0,-4 3-155,-1-2 0,1-3 555,-1 3 0,0-7-550,-5 1 1,0-2 24,0-2 1,-1 4-263,-4 1 0,-1 4-810,-3-4 63,-3 5 0,2-2 539,-8 6 1,-4-6-1,-6-2 1</inkml:trace>
  <inkml:trace contextRef="#ctx0" brushRef="#br0" timeOffset="54">4926 6011 8355,'-15'-9'-2294,"1"0"2338,6 5 0,-4-8 572,3 3 0,1 1-255,-2-2 0,7 1-105,-2-5 1,2 1 177,-1 4 1,2-4 387,-3 4 52,4 3-562,7-7 1,2 11 32,6-2 0,0 4-35,0 4 1,5 6 30,0 9 0,6 3-200,-2 6 1,4 2-93,1 3 0,2 3-11,3 6 0,-2 2 1,7 3 1,-5-2-153,5 7 1,-1 0 208,6 4 0,-1 4 150,0-4 0,-4 4-154,-1-8 1,-4-4-53,5-1 0,-7-8-39,2-1 1,-8-11-155,-1 1 210,-1-3 0,1-3 36,-1-3 0,-5-3-207,1-2 1,-4-2-35,-1-2 1,-1-3-697,-4-2 273,4-3-1494,-12 4 979,6-12-11,-7-2 0,6 0 0,2 2 1</inkml:trace>
  <inkml:trace contextRef="#ctx0" brushRef="#br0" timeOffset="55">2668 6929 5746,'0'7'2837,"0"0"-2310,0-7 52,0 0 91,-6 0 292,4 0-82,-4 0-457,6 0-135,0 0 1,6 0-64,3 0 1,-1 6-92,2 3 1,-1-1-204,5 2 0,0-2-103,0 1-16,0 3 0,1-4 143,-1 6 0,0-6-47,0-3 0,0 1 83,0-1 1,-4 1-35,-1-1 49,0-4-19,5 6 1,-4-3-67,-1 1 71,-6 0 528,4-5-313,-7 0 0,0-6-133,0-4 1,0 2-59,0-1 1,0 0 7,0-6 0,0-3 30,0-1 0,0 0 16,0 5 0,-2-2-68,-3-3 1,4 4-124,-4-4 1,-1 3-452,1 2 1,0 0-530,5 0-188,0 0 618,0 0 0,2 6-239,3 3 1,-2 4 523,6 1 0,1 0 0,4 0 1</inkml:trace>
  <inkml:trace contextRef="#ctx0" brushRef="#br0" timeOffset="56">3218 6816 7653,'-1'-8'1439,"-4"3"-964,3 4-604,-10 1 170,4 0 1,-5 1 166,4 4 0,-4 1-78,4 4 0,1 2-215,-1-2 1,4 2 200,-4 2 0,4-4-164,-4-1 39,5 0 0,-2 6 14,6-1 0,0-5-135,0 0 38,0-5 47,6 8 48,2-10 0,6 4-21,0-6 0,-4-2 8,-1-2 1,1 1-9,4-7 0,0 1-215,0-5 0,0 0 139,0-1 1,-4 1 112,-1 0 0,-1 5 10,1-1 219,4 7-273,-5-3 0,6 6 7,0 0 1,-5 0 46,1 0 1,-1 5 30,5-1 0,-4 3 33,-1-3 0,-1-1-74,1 7 1,4-7-49,-4 2 0,-1 1 22,1-1 0,-5 1-26,0-1-195,4-4-389,-6 6 527,4-7 1,-4 1 34,2 4-674,-2-4 0,4 6 0,-6-7 1</inkml:trace>
  <inkml:trace contextRef="#ctx0" brushRef="#br0" timeOffset="57">3430 6491 8355,'-6'-8'-644,"4"1"-805,-3 2 3228,4 3-368,-6-10-265,6 10-591,-5-4-125,6 6-168,0 0 0,4 1 16,1 4 1,6 3-76,-2 6 1,-1 0-114,2 0 0,-1 0-224,5 1 1,0-1 35,0 0 0,0 5-110,1-1 1,-1 1 149,0-5 1,0-1-52,0-4 1,-1 4 126,-4-4 1,3 2-46,-2-1-305,-4 2 0,5-9-568,-6 7 9,6-7-430,-10 3-273,6-6 1357,-7 0 0,0-6 0,0-2 1</inkml:trace>
  <inkml:trace contextRef="#ctx0" brushRef="#br0" timeOffset="58">3726 6548 7411,'0'9'1558,"0"0"1,2-4-914,2 5-165,-2-1 1,10 4-173,-2-4 0,-2-3-245,1-6 1,1 5 143,4 0 0,-5-2 12,0-8 0,1 2-146,4-7 1,-1 1-142,-4-5 0,3 0 65,-2 0 0,1-2 46,-2-3 1,2 4-206,-6-4 0,4 8-400,-4 1-472,0 1 296,-5-5-140,0 0 343,0 6 155,0 2 0,-2 1-147,-2 0-160,2 1 176,-4 4 1,-1 0-1,0 0 1</inkml:trace>
  <inkml:trace contextRef="#ctx0" brushRef="#br0" timeOffset="59">4234 6392 6542,'0'8'1783,"2"-1"-906,2-7 1,-2-7 507,3-2-970,2-4 1,-5-1-312,3 0 0,1 0 43,-1 0 1,-1 0-255,-4 0 1,0 4 483,0 1 213,0-1-2029,0-4 24,-6 6 1125,-2 2 0,-6 6-295,0 0 460,0 0 0,0 6 172,0 4 1,4 2 388,1 3 1,6-1-285,-2 0 0,4 1-78,1 4 1,0-3 491,0 3 0,1-4-61,4 0 0,1-1-267,4 0 0,2-6-87,-3-4 1,9 3-80,1-3 0,-1 1-3,-4-5 0,5 0-109,0 0 0,5 0 109,-6 0 0,1 0-15,-5 0 0,5-2-155,0-2 0,0 2-733,-5-3-992,0 4 0,0 1 0,0 0 0</inkml:trace>
  <inkml:trace contextRef="#ctx0" brushRef="#br0" timeOffset="60">3119 7535 6717,'-14'0'-983,"6"7"2192,-4-6-99,4 6-585,-6-7 1,1 1-123,4 4 1,1-2 106,3 6 0,4-4-191,-4 4 1,-1-4-83,1 5 1,-4-1 24,4 5 1,0 0 32,5 0 0,-4 0-276,-1 1 0,0-1 4,5 0 1,2 0-189,2 0 1,0 0 49,5 0 0,2 0-79,8 0 0,-2 1 88,7-1 1,-1-7-66,5-2 0,-4-3 124,-1-2 0,1-2 22,4-3 1,0-2-320,1-7 0,-6-5 50,1 0 1,-7-5-105,2 6 1,-4-6 64,-1 5 1,-4-1 135,-1 1 1,-6 3 60,2-2 0,-8 7 37,-2 1 0,-6 5-71,2-4 1,-5 6-11,-5-2 1,3-1 27,-3 1 1,-1 1 21,1 4 1,-4 0 651,4 0 0,-5 0 103,6 0 1,-1 0-340,5 0 0,4 0-378,1 0-694,6 0 679,-4 0 1,18 0-591,4 0 1,2 0-1,-3 0 1</inkml:trace>
  <inkml:trace contextRef="#ctx0" brushRef="#br0" timeOffset="61">3458 7324 8355,'-14'0'69,"0"0"1,4 0 946,1 0-580,6 0 1,-3-2 548,6-3-677,0 4 0,0-4-13,0 10 0,6 1-293,3 4 0,2 4-64,-1 0 0,2 1-117,-2 9 1,2-5 202,2 4 0,-4-5 15,-1 0 0,-1 3-446,1-2-455,4-1 504,-5-3-3,0-8 506,-2 0 28,-6-7 1,1-5-166,4 0 1,-3-6 92,2 2 1,-1-4-224,2-1 0,3 3 67,6-3 1,0 6-180,0-11 1,2 12 229,3-7 0,-3 7-28,2-2 1,-2 6-470,-2-2 1,0 3 84,0 2 0,-4 2 324,-1 3 1,-4-2-19,4 6 362,-6 1-410,4 4 88,-7 0 0,0 0 104,0 0 1,-7-5 138,-2 1 1,1-5 410,-1 4 0,-1-1-37,-4 1 1,0-1-113,0-3 0,-5-2-196,0 6 0,1-6-279,3 2-132,1-3-837,0-2 752,6 0 374,2 0-1321,12-7 0,2 0 0,6-7 0</inkml:trace>
  <inkml:trace contextRef="#ctx0" brushRef="#br0" timeOffset="62">3994 7225 8355,'8'0'645,"5"0"0,-10 0-250,6 0 1,-6 6-241,2 4 1,3 2-160,1 2 0,-1 0 112,1 1 0,-1-1-183,2 0 0,1 0 260,-7 0 1,6 0 56,-5 0 0,1 0-201,-2 0-294,-2 1 0,4-1 34,-6 0 335,0-6 0,-1 3 155,-4-7 0,-3 6-83,-6-6 0,5 3 4,-1-3 0,1-2-56,-5 3 0,0-4 34,0-1 1,-2 0-359,-3 0 1,3-1-136,-2-4 0,-3 2-167,2-7 0,2 1-221,8-5 0,-2 0-1467,6 0 1731,0 0 0,-1-1 0,-2 1 0</inkml:trace>
  <inkml:trace contextRef="#ctx0" brushRef="#br0" timeOffset="63">3853 7126 13997,'8'-6'357,"4"4"-1189,-2-2 1,-2 2-909,1 2 1,1 0 0,4 0 0</inkml:trace>
  <inkml:trace contextRef="#ctx0" brushRef="#br0" timeOffset="64">4262 7112 8355,'0'8'2153,"0"-2"-1751,0-6 0,2 0 37,3 0-145,2-6 1,8-2-33,-1-6 1,-2 5-118,-2-1 1,2 1-137,-2-5-240,-4 0 0,2-1-259,-4 1 1,-2 5-291,3-1 1,-4 6-150,-1-6 62,-6 7 771,-2-3 0,-6 6 281,0 0 1,0 0-301,0 0 1,0 6-102,-1 4 0,3 2 1133,2 2-1,0 2-229,5 3 0,-5-4-142,6 4 1,-1-3-100,5-2 1,0 0-435,0 0 1,6 0-33,4 1 0,-2-3-132,1-3 1,5 2 232,5-6 0,0 0 6,-5-5 0,0 0-516,0 0 1,5-2 24,0-2 1,-1 0-738,-3-5 0,3 1 121,1-1 421,0-4 0,-5 5 0,0-6 0</inkml:trace>
  <inkml:trace contextRef="#ctx0" brushRef="#br0" timeOffset="65">4841 6844 8503,'-6'-14'1001,"-2"6"0,-2 2-739,1 6 1,4 0 31,-4 0 1,-1 0-184,-4 0 0,5 6 155,0 3 0,1 4-72,-2 1 1,-1 0-23,7 0 0,-1 0-135,5 1 0,0-1-36,0 0-248,0 0 394,0 0-16,6 0 1,2-6-443,6-3 1,0-4-274,0-1 10,0 0 0,1 0 1,-1-1 331,0-4 0,0 2-221,0-7 0,0 6-148,0-6 0,0 6 98,0-6 0,1 1 0,-1-5 0</inkml:trace>
  <inkml:trace contextRef="#ctx0" brushRef="#br0" timeOffset="66">4869 6421 7075,'-14'-8'1320,"6"2"0,0 6-129,4 0-697,2 0 1,-3 1-170,10 4 0,-2 3-47,7 6 1,-1 0 74,5 0 1,0 5-214,0 0 0,2 6-227,3-2 0,-3-1-30,2 2 0,-2-2-264,-2 1 0,2 2 214,3-6 1,-4 5-158,4-6 0,-3 1 81,-2-5 1,0 0-5,0 1 1,-1-6-1308,-4 0 710,4-6 0,-12 5 348,4-3 0,-4-3 0,-1 4 0</inkml:trace>
  <inkml:trace contextRef="#ctx0" brushRef="#br0" timeOffset="67">4855 6788 6524,'2'-15'1583,"2"1"1,4 0-992,6 0 0,0 0-251,0 0 1,5-5 542,0 0 1,5 0-420,-6 5 0,6 0-249,-5 0 0,4 0-277,-4 0 1,1 1-265,-1 4 1,-3-4-372,3 4 1,-4 1-1004,0-1 1,-1-7-1,0-6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0T11:12:53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3217 170 8355,'-14'-8'-1188,"5"1"0,-1 2 1195,-1-4 1,4 1 0,-3 0 0,-1 0 0,-1 2 0,-2-2 269,-1 0-293,1 5 1,0-3 0,0 6 0,-2-5 10,-2 0 0,2-4 26,-3 4 0,3-1-20,2 1 0,-1 4-48,-4-4 0,2-1 46,-7 1 1,2 0 0,-3 4 0,3-3 0,0 0 0,0 1 0,-1 1 0,-1 2 0,1 0-1,-2 0 1,-2 0 0,-3 0 0,-1 0 0,-4 0 33,-1 0-31,-1 0-2,-6 0 1,1 5 0,0 1 0,-2 2 0,-2 1 45,-1-1 0,0 5 1,3-5-1,-1 1 0,-2 0-38,1 2 0,-2 2 1,-1 1-1,-1 2 1,-3 1 6,-2 2 1,-2 1 0,2-3-1,2 2 78,1-2-35,-6 5 0,2-4 5,-1 5 0,1-1 8,4 2 0,-3 2-42,-1-2 1,4 2 7,0 3 0,2-3-21,-2-2 1,4 2 23,6-2 1,-1 1 26,1-1-50,0 2 0,4-9 1,2 7-33,1 1 0,-2-3 48,4 2 1,-5-1 5,5 5 0,-1-4 20,1-1 1,3 6 8,-3 3 0,3 1-30,2-4 1,0-1-1,0 0 0,4 5 5,1 0 1,4 0-2,-5-5 1,7 0-99,-2 1 1,4 2 86,0-3 1,6 8-2,0-8 1,4 1-27,-4-1 1,4-8-6,-5 8 0,7-1 53,-1 6 1,2-3-35,2 3 1,0-3 0,0-2 0,0 2 26,0 2 0,0-2-25,0 3 1,6 2 9,4-2 1,-1 6 5,5-2 1,-8-2-35,9-2 0,-4 1-10,3-1 1,4 5-5,1-5 1,6 4 24,-1-4 1,-2 0-5,1-4 0,1 3 27,4 1 1,2-3 50,3-2 0,-3-3-57,3 8-14,3-9 0,-5 3 0,7-4 3,1 4 0,-3 1-5,1 0 0,1-4-35,4-1 0,1-1 41,-1 2 1,2 2-6,3-2 1,-1 1 0,5-2 1,-4 3-24,5-8 0,0 6 31,4-5 0,1 0 3,-1-5 0,2 0 15,3 0 0,4-2 6,5-2 0,1 1-21,-1-7 1,-2 6-4,2-5 1,-1 1-156,11-1 0,-6-4 168,1 4 1,2 1-53,-2-1 1,5 4 40,-5-4 1,5 4-2,-4-4 0,5 0-97,-1-5 0,-1 0-154,0 0 0,3 0 156,7 0 1,-6-7 29,7-2 0,-7-3-256,6-3 1,-2 1 284,-3 0 1,1 0 204,0 0 1,-2 0-96,-3 0 0,-2 0-34,-3 0 0,-3-1-188,4 1 1,-4 0 136,-2 0 1,4 0-42,-3 0 1,2-2 52,-7-3 1,2 2-1,-3-6 1,1 1-28,-9-2 0,7-3-98,-8 4 1,2-4 87,-6-1 1,-2 0 0,-3 0 1,-3-5 151,3 0 1,-4-2-143,-6 2 0,2 4 317,-6-4 1,5-2-320,-5 2 0,0-4 154,-5 4 1,0 0-101,1 5 1,-6-2 76,1-3 1,-2 3-155,1-3 1,-3 2-5,-5-2 1,-1 3 28,0-3 0,-5 2-9,1-2 0,-7 3-14,1-3 0,-2-1 27,-2 1 1,-6-2-15,-4 2 1,1 2-18,-5-7 0,3 2-91,-8-1 1,3-4 51,2 3 0,0-1-101,0 1 1,-5-2 174,0 2 0,-1-1-2,1 1 0,3-1 40,-2 6 0,-3-5-78,2 5 1,-6 1 7,2 3 0,-4 1 50,-1 0 1,0 0 17,0-1 1,-2 3-42,-3 2 1,3-2-4,-3 2 0,-3 2-2,-2-1 0,2 1-1,-1-2 0,-6-3 99,-4 4 0,0-2-92,5 1 0,-2-2 2,-3 2 1,5 2 55,-1-1 0,-4 1 194,5-2 0,-3-1-75,2 6-148,1 1 0,-5 2 0,0-1 13,1-2 0,-2 0-8,1 5 0,-5 4-61,5 1 1,-6 1 70,1-1 0,-5-2-8,-4 6 0,3-1 50,-3 1 0,-3 4 7,-2-4 1,-3 3-100,-2 2 0,2 0-102,4 0 1,-3 0 142,7 0 1,0-6 5,4-3 1,7 1-594,3-2 1,5-4 220,4-5 0,10-1 118,9 1-551,10 4 1,-4-12-1,5 5 1</inkml:trace>
  <inkml:trace contextRef="#ctx0" brushRef="#br0" timeOffset="2246">6491 2174 8355,'0'-14'-125,"0"0"-42,0 0 0,-1 0 0,-4 0-36,-5-1 0,3 6 305,-3 0-40,1-1 1,-5 1-1,0-1-244,-1-1 1,1-1 141,0-2 6,0 6 1,0-5-1,0 4 63,0-4 0,-5-1-42,0 0 0,-4 0-30,4 0 0,-6-5 57,1 0 0,2 5-13,-1 5 0,-4-5-14,-1-5 0,-3 5-8,7 4 0,-7 1 63,-2-5 0,-2 0 2,2 0 1,-1 1-39,-4 4 0,-3-2 1,4 6 1,-4-4 65,-1 4 0,-1 0-50,1 5 1,-5 0 7,0 0 1,-5 0-14,5 0 0,-6 0-70,1 0 0,-1 0 50,1 0 1,-8 2-8,4 2 1,-8-2 13,3 3 0,-5 1 3,5-1 1,-5 6 4,5-2 1,-1-1-10,6 1 0,0-1-1,-1 2 0,1 2 28,-1-2 1,-4 2 8,0 2 0,0 5 28,4 0 0,-2 4 4,2-4 1,-12 5 7,8-6 0,-5 8 9,5-3 0,3 4-5,-3 1 0,-6 0-180,1 0 1,-2 2 153,7 3 0,3-3 9,-3 3 1,3-2-30,2 2 0,4-2-37,0 7 0,2-5-14,-2 5 1,-3-2-10,4 1 1,2 4-9,2-3 0,0 1-15,5-1 0,-7 7 57,11-3 0,-6 9-10,7-4 0,1 0 13,-2-5 1,7 5 85,-2 0 0,3 2-26,2-2 0,1-3 11,4 3 0,-2 1 8,6-1 0,0 5 17,5-5 1,0 5-71,0-5 0,6 1 161,3-1 1,-1-3-130,1 3 1,2-1-45,8 1 0,-2-2-116,6 7 1,5-5 63,5 5 0,1-7-6,-1 2 0,3 2-39,6-2 0,1 0-19,-1-5 1,6-1 80,4-3 0,3 1-14,1-6 1,7 5-3,2-6 1,0 1 43,0-4 0,1 4 184,5-1 0,-1 3-110,0-2 1,1 1-40,-1 4 1,5 3-181,1-4 1,0-1 160,-1 2 0,-2-7-106,2 2 1,3 2 107,2-2 0,3-2 0,1-7 1,6 1-64,-1-6 1,2 4-73,-2-4 0,3 0 91,7-5 1,-2 0-8,-3 0 0,8-5-219,-3 1 0,2-5 267,-2 4 1,3-6-34,-4 2 0,14-4 7,-9-1 0,8 0 131,-7 0 1,4 0-109,-5 0 0,7-1-53,-2-4 0,-2-3 60,2-6-60,0-6 0,-3 3 0,0-7 26,2-1 1,-44 10 0,-1-1-9,41-17 0,-1-2-120,-8 2 0,8-1 111,-3-4 1,-2-3-8,-3 4 0,-11-4 1,1-1 0,-2 1 27,2 3 0,-5-3-31,-4 4 1,-5-4-82,-4-1 0,1-1 94,-6 1 1,0 4-1,-4 1 0,-3-2 26,-2-8 1,1 3-27,-6-3 0,2-2-4,-3 2 0,-2-5 43,3 5 0,-3-9 182,-2 4 1,-1-1-208,-4 6 1,2-2 0,-6-3 1,5 2-51,-5 3 1,-2 3-32,-8-3 0,2-1 76,-6 1 0,4 0 243,-4 4 0,0-4-498,-5 0 0,0 2 177,0 7 0,-11-3 98,-3 4 1,-5-3-21,0 3 1,2-2 152,-7 6 0,-1-2-79,-8 2 0,3 3 121,-2-2 0,-3 6-129,2 3 0,-11 1-25,2-2 1,-4-1 25,4 7 0,-5-8-16,0 3 1,0 1-150,5-2 0,-5 1 116,0-5 0,0 4-13,4 1 0,1-1 59,0-4 0,-1 0 131,1 0 1,1 1-35,3 3 1,-2-2-112,2 2 0,2 2 30,-2-1 1,7 4 1,-2-5 0,-1 6-118,1-6 1,-2 7 50,2-2 1,3-1-158,-2 1 0,2-2 47,2 3 1,-1 2-242,1-3 0,1 3-390,4 2 1,-2 0 318,6 0 1,2 0-253,7 0 1,-2-13-1,4-3 1</inkml:trace>
  <inkml:trace contextRef="#ctx0" brushRef="#br0" timeOffset="3732">2822 2583 8355,'14'0'-2294,"-6"0"2219,-2 0 486,-6 0 1,0 2-58,0 3-288,-6 2 1,3 3 0,-6-1 7,-2 2 23,4 8 1,-5-3 0,2 3 251,-2-4-260,4-1 1,-4 0-1,4 1 260,0-1-298,-5 6 0,7-4 1,-5 3 131,2-4-83,-1-1 0,1 2 1,1 1 169,2 2-434,-5 0 0,4-5 1,-2 0-254,4 0 114,-2 0 1,5 0 93,-3 1-379,4-8-260,1 6 670,6-18 0,2 4 0,6-13 0</inkml:trace>
  <inkml:trace contextRef="#ctx0" brushRef="#br0" timeOffset="4141">3203 2400 7623,'-8'6'75,"4"4"1,1 2 27,-2 2 1,2 0 0,-5 0 189,2 1-204,-5-1 0,4 1 0,-4 4 169,2 5-178,0-4 0,-4 5 0,2-4 209,2 0-298,-1 3 1,-2-1 0,1-1 36,1-1 1,6-1-300,-6-1 197,7-3 0,-8-1 1,6-5-352,2 1 162,2-5-216,1 7 420,0-12 0,1 4-186,4-10-117,3 4 1,1-12 114,1 4 1,-1-10 0,5-3 0</inkml:trace>
  <inkml:trace contextRef="#ctx0" brushRef="#br0" timeOffset="4507">3570 2160 8355,'8'14'-806,"-3"0"993,-4-6 0,-5 5-226,-1-4 0,-5 4 208,6 1 0,-7 0 0,1 1 228,-2 4-573,-2-3 1,4 11 0,1-4-41,-2 4 372,-2 1 0,-2 0 1,-1 0 59,2 1-85,-3-1 1,9 0-1,-6 0 223,0 1-272,-1-1 1,6-2 0,0-1 108,-2-1 1,4-5 48,3 4-327,-4-5 0,6 7 0,-4-7-140,0 0 9,4-3 0,-6 4 0,5 0 43,-2-2-123,1-1 1,-1-7-321,0 1 426,1-7 80,4 3 1,0-7 0,0-4-264,0-4 88,6-10 1,8-3-1,8-6 1</inkml:trace>
  <inkml:trace contextRef="#ctx0" brushRef="#br0" timeOffset="4874">3881 2033 7920,'0'14'-1688,"0"-5"1581,0 1 1,0-1 444,0 5 0,0-4-218,0-1 1,-5 1 19,0 4 1,-4 1 0,2 3 167,0 0-217,3 1 1,-6 0 0,3 0 173,-1-2-74,-1 5 0,-4 0 0,2 5 216,2-4-350,0 4 1,-4-5-1,2 6 254,2 0-347,-1-6 1,-2 5 0,2-5-32,6 0 0,-3 3 90,3-6 40,-1 0 1,0-1 0,1 1 0,0-2 1,3-1-209,1-2 13,0 0 1,0 0 0,0 1-529,0-1 397,-6 0 0,4-5-405,-3 1-62,4-7 325,1 3 1,1-19 373,4-5 1,9-14 0,8-4 0</inkml:trace>
  <inkml:trace contextRef="#ctx0" brushRef="#br0" timeOffset="5207">4304 1892 8355,'8'1'0,"-4"4"-298,-2 5 0,-7 2 288,1 2 1,-3 0 51,3 0 76,-4 7 0,-2 1 1,1 6 280,-2 0-378,-8 7 0,3-4 0,-2 7 11,2 1 73,2-5 1,0 7 0,0-5 187,0 0-234,6 5 1,-5-10 0,5 5 72,0-1 0,-2-2-48,5-5 1,-5 0 91,6 1-245,-1-1 0,0-5 0,1-1-33,0-1 1,3-3 108,1-3 0,0-6 88,0 0-412,0-6-800,0 4 802,6-7 0,-3-2 0,5-3-871,-2-4 1078,5-3 1,-3-9 0,6-1 0</inkml:trace>
  <inkml:trace contextRef="#ctx0" brushRef="#br0" timeOffset="5554">4600 1878 8355,'0'14'-2294,"0"0"2130,0 0 1,-4 0 728,-1 0 0,-1 2 0,1 1 95,-5 2-448,4 6 1,-5-4 0,5 4 175,-2-2-261,-1 1 1,-1 9-1,1-1 78,-2 0-81,-2 4 1,1-2 0,1 4 296,1-5-354,1 3 0,1-6 0,2 1-318,0-6 206,4 2 0,-4-7 1,6 4-70,0-5 88,0 3 1,0-7 0,0 4-558,0-3 154,0-2 0,0-5-601,0 1 749,0-7 28,0 3-93,0-6 0,6-12 0,2-4 0</inkml:trace>
  <inkml:trace contextRef="#ctx0" brushRef="#br0" timeOffset="5921">4995 1765 7918,'14'0'-859,"-6"0"1328,5 0 1,-12 1-5,4 4-375,-3 3 0,-4 6 0,-1 0 246,-2 0-179,1 7 1,-3-4 0,-1 6 263,1 3-401,-6 0 0,5 2 0,-6 2 309,0 3-194,0-3 0,0 11 1,0-5 324,0 0-327,-7 5 1,5-5 0,-4 4 226,0-2-225,4 3 0,-3-11 0,8 3 196,2-4-231,-1 0 1,3-3 0,0-1-489,1-1 264,4-7 0,-4 3 0,6-5-461,0-1 107,0-7-452,0 6 488,0-11 0,0 2 0,2-8-947,2-6 867,4-2 198,6-9 1,1-7 0,-1-8 0</inkml:trace>
  <inkml:trace contextRef="#ctx0" brushRef="#br0" timeOffset="6296">5390 1680 8355,'0'10'-2294,"0"-1"2130,0 0 1,0 6 477,0-1 0,0 4 0,0 3 915,0 1-927,0 1 1,-4 6-1,-3-1 255,0 0-248,3 6 1,-8-4-151,3 3 1,1-3 0,0-2 183,2 0-146,-5 1 0,7-6 0,-3-1 357,0-2-733,-4-1 1,8-5 0,-5 2-89,2 3-114,-5-3 0,8 6 1,-5-5-49,2 2 187,-5 6 1,5-3 0,-5 6-640,1 0 1,1 0 101,-5 1 381,0-1 351,6 0 1,-5 0-1,5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13:46:2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16835 2202 8355,'0'-14'516,"0"0"-334,0 0-163,0 6 243,0 2 0,0 6-303,0 0 1,0 11 116,0 3 1,0 9 0,0 1 0,0 4 266,0 5 0,0 5-127,0 9 1,0 9 0,0 10 0,2 11-34,3 7-1049,-4 1 982,2-34 0,0 2 0,-1 45 57,0-39 1,1 0 0,-2-3 0,-1 1-25,3 6 0,-1 1 0,-1 0 0,0 0-128,-2 2 0,2 0 1,1 3-1,2 0 34,0-1 1,1 0-1,2 4 1,0 1-6,2-1 0,1 1 1,3 3-1,1-1 0,2-1 1,2-1-1,0 2 0,0-1-88,2 2 1,0 0 0,-2-1 0,0-1 9,0 2 0,1-1 0,-1-2 0,0 0 1,1 2 0,0 0 1,-1-3-1,-2 0 57,-1 2 1,-1-2 0,-1-2-1,0-2 6,-1 1 1,0-1-1,1-4 1,-1 0 22,-2 0 0,-1-1 0,0-2 0,1-1-36,-3-3 0,0-1 0,0-3 1,0 0-65,0 0 1,0-2 0,7 37 116,0-8 0,5-13-8,0-6 0,0-14-43,-5-4 0,0-17-89,0-2 1,-5-8-87,1-7 1,-2-4-217,1-10 0,2-14-661,-6-9 1,-1-16-412,-4-3 1438,0-13 0,0 2 0,0-6 0,0 0 0,0-2 0,0 0 0</inkml:trace>
  <inkml:trace contextRef="#ctx0" brushRef="#br0" timeOffset="1083">17005 2273 8355,'-14'0'-805,"-1"-2"1291,1-3 274,6 4-411,2-5 0,8 4 49,2-3-247,4 4 0,13-12 28,2 4 0,10-4 0,8-1 403,9 0-437,2-6 1,18 2 110,1-5 1,7-1-349,12-4 1,2 0 118,-43 14 0,1 0 1,2 0-1,1 1-157,1 1 1,0 0-1,1 0 1,0-1 100,-1 3 1,0 2-1,-2 0 1,0 1 195,42-2 0,-5 6-119,-9-2 1,-5 4-1,-12 1-289,-11 0 1,-5 1 135,-14 4 1,-2-2-184,-7 6 1,-9-4 428,-5 5-122,-7-7 1066,3 9-992,-6-10 95,-6 4 1,-2-6-167,-6 0 5,6 0 1,-3-1 546,6-4-74,-6 3 18,10-4-181,-5 6-322,6 0 128,0 0 6,0 6-87,0-4 0,4 15 0,3-1 55,0 4 0,4 4-6,8 4 0,-2 8-10,7 6 15,-1 7-197,6 14 0,-1 2 126,0 11 0,0 8-188,1 10 1,-16-45 0,0 0 132,-1 0 0,0 0 0,1 4 0,0 1-182,-1 2 0,0 1 0,2 1 0,0 2 218,2 0 0,1 2 0,-2 0 0,1 0 1,3-4 0,0 1 1,2 6-1,0 0 51,2 1 1,1 0-1,3 1 1,0-1 34,-1 3 1,-1-1 0,2-2 0,0-1 0,0 4 0,-1 0 0,-1 2 0,0 0 118,0 0 0,-1 2 1,-2 2-1,-2 0-139,-1-2 1,0 0 0,-1 2 0,0 1-404,0-3 1,2-1 0,-1 2 0,1 0 322,-4-1 1,1 0 0,-1-4-1,1 0-50,-3 1 1,0 1-1,-1-6 1,0 0-1,1-1 1,-1 0-1,0-3 1,-1-1-126,0-2 1,1-1 0,4-2 0,1-1 102,-4-3 1,0-3-1,13 38 140,-4-6 0,-1-9-115,2-10 1,-4-6-1,-6-14 1,0-5 518,0-8 1,0-1-329,1-9 1,-6-3 1149,0-6-1236,1-6 1,2 5-119,-2-3 1,2-4-391,-2 4 405,2-3 0,-2 2 1,-1 1-1,0 0-462,-1 1 0,0-3 164,-3 6 7,-4-5 512,6 8-170,-1-10 1,-4 6 424,2-4-284,-2-2 47,-2 10 1,1-9 13,4 7-152,-3-1 1,4 5-92,-6 1 1,5-6 47,-1 0 1,1-4-186,-5 4 120,0-5 139,0 8-64,0-10 1,-2 4 163,-2-6-155,2 0 1,-6 0 73,4 0-166,2 0 127,-4 0-1134,0 0 786,4 0 0,-6 0-1990,3 0 611,-2 0 166,-8 0 0,-5 0 0,-2 0 1</inkml:trace>
  <inkml:trace contextRef="#ctx0" brushRef="#br0" timeOffset="1505">17597 7395 8355,'14'5'0,"2"-1"0,3 0 0,4-4 1405,4-5-852,8 3 1,2-4 235,10 6 0,11-2-461,13-2 0,18-4 0,-36 1 0,1-2-10,5 0 1,1-1-390,3 3 1,3-1-1,9-7 1,2-2 0,2 3-1,2-1 264,4-2 0,0-1-1560,2-1 1,1 0 1425,9 1 1,1 0-1,-3-2 1,0 0-61,2 0 0,-1 2 0,-6 1 0,-1 1 0,-6 1 0,0 0 0,-3 3 0,0 1-116,-2 0 1,-2 1-1,-9 1 1,-1 0-1,-3 2 1,-2 1-1,-6 0 1,-2 1-685,41-4 1,-14 1-1,-11-3 1,-13 3 800,-12 2 0,-3 1 0,-8 2 0,1-3 0,6-4 0,4 1 0</inkml:trace>
  <inkml:trace contextRef="#ctx0" brushRef="#br0" timeOffset="2822">16511 1130 8355,'8'-7'396,"-2"12"1,-6-2-276,0 16 1,-2 0-105,-2 9 0,2-3 0,-4 8 216,0-3-340,4 4 0,-4-4 0,4 2 51,-3-7 0,4 0 226,-4-7-310,4 1-65,1-11 299,0 5 1,0-13 0,0 0-36,0-8 0,-5-6-54,0-5 1,-4-3-8,4-6 1,0 0-12,5-1 51,0-5 0,0-2 0,0-8 18,0-3 0,0 3 10,0-3 1,2 3-43,3 2 1,-2 4 115,6 0-92,1 7 0,-1-2 0,0 8 81,2 1 0,2 9-47,1 1 1,2 1 72,2 8-43,-2 1 0,11 4 24,-4 0 1,-1 6-67,2 3 0,1 6 0,6 3 116,2 6-23,6 3 0,-7 5 0,4 1 407,-2-1-554,-1 4 1,0-5-1,-1 5 47,-6-1 1,1-2-197,-8-5 1,4-5-321,-4 1 0,-2-7 124,-7 2 226,2-3 1,-10-2 7,2 0 0,-4-2-1070,-4-2 0,-4-4 296,-6-6 0,-2 0-83,-3 0 739,-3 0 213,-6 0 0,-6-12 0,-2-4 0</inkml:trace>
  <inkml:trace contextRef="#ctx0" brushRef="#br0" timeOffset="3000">16610 1158 8355,'6'8'126,"-3"-2"672,6-6-468,1 0 1,4 0-99,0 0 0,2 0 0,2 0 379,6 0-585,-4 0 1,7 0 0,-3-2 409,2-2-957,2 2 0,-1-4 0,-2 4-1471,-1-2 1463,-7 2 0,3-6 175,-6 3 0,7-2 0,1-7 0</inkml:trace>
  <inkml:trace contextRef="#ctx0" brushRef="#br0" timeOffset="3333">17484 904 8355,'8'-6'0,"-1"2"-467,-7-5 432,0 6 0,0-5 626,0 3-336,-7-2 0,4-1 525,-6 3-508,-1-3 0,-5 7 76,-4-4-206,3 3 1,-6 4 0,5 3-28,-2 4 0,-1 5-3,1 5 0,3 1 67,-3 4 1,5 2-322,5-2 121,-4 3 0,12 1 1,-2 0-140,6 0 76,5-6 0,7 3 0,4-6-57,5-2 1,-2-2-1,1-6 153,7-3 0,0-1 0,3 0-16,-4-2 0,0-2 1,-1-1-1,0 0-338,0 0 1,-1 0-99,-3 0-26,2 0 1,-10-1-712,3-4 714,-4 3 1,-1-10-1,1 4 1</inkml:trace>
  <inkml:trace contextRef="#ctx0" brushRef="#br0" timeOffset="3683">17964 932 8355,'-1'-9'44,"-4"-1"1,2 7 501,-7-2-15,7 4 41,-9 1 0,4 0 34,-6 0-409,6 0 0,-3 1-107,6 4 1,-4 3 0,4 6-81,2 0 37,1 0 0,2 2 0,2 1-265,3 2 143,3 0 1,7 0 76,4-1 0,3 1 0,5-5 31,-4 1-249,4-8 0,-5 1 51,6-3 1,-4-4 32,-1 4 0,-1-3 0,3-2-474,-1 0 414,-1-7 0,1 4 1,-1-6-1532,2-2 1231,-4-2 1,5-7 0,-4-2 0</inkml:trace>
  <inkml:trace contextRef="#ctx0" brushRef="#br0" timeOffset="4342">18642 777 8355,'0'-14'-1092,"-2"0"-110,-3 0 1958,4-1 0,-6 6-315,7 0 0,-4 4 0,-3-3 284,0 2-441,3 1 0,-8 7 262,3 2-395,-4 4 1,0 6-9,4 0 1,-3 5-103,2 0 0,4 5 0,1-4 258,4 2-425,1 1 0,0 4 1,1-2-319,4-1 374,9-7 1,8 2-1,5-8 77,-4-2 10,4-6 0,-2 4-52,3-7 0,3-5 1,-9-1-58,0-2 236,-1-2 0,-7-4-86,0 0 1,-2 0-78,-2 0 0,-4 0 1,-6 0-228,0 0 1,-1-1-56,-4 1 305,-3 0 0,-6 0 0,0 2-20,0 2 0,-2-1-237,-3 6 1,3-4-17,-2 4 0,2-4-215,2 4 286,6 1 1,-4-1-754,2 0 20,4-6 790,0 10 1,6-6 0,0 7 0</inkml:trace>
  <inkml:trace contextRef="#ctx0" brushRef="#br0" timeOffset="4650">18867 819 8355,'7'-14'-645,"-4"5"1444,6-1-64,-6 7 0,10-3 377,-4 6-822,4 0 0,1 6-32,0 4 1,0 1 0,0-1-30,0 0-147,7-1 0,-6 5-32,4 1 0,2-8 0,-1 0 373,2-1-317,-5-5 0,5 6 1,-5-9-48,2-3 2,0 4 0,-5-12 0,0 4-98,0-4 24,0-7 1,-6 4 0,-3-4-630,-3 0 318,-2 4 0,0-6 0,0 5-1280,0-2 1374,0 0 1,-5 0 0,-1 0-337,-2 2 10,5 2 1,-8 5 0,4 2-987,0 2 1420,3-5 1,-8 9-1,4-4 1</inkml:trace>
  <inkml:trace contextRef="#ctx0" brushRef="#br0" timeOffset="5047">19446 636 10235,'1'8'1284,"4"-4"-810,-3 4 1,6 5-250,-4 5 1,-2 1-169,3-5 0,-4 2-123,-1 3 1,0-3 130,0 2 1,0-7-416,0-1 162,0-7 1,6 3-222,4-6 417,2-6 1,2-2-1,1-8-142,-1-2 93,0 2 1,5-9-94,-1 6 0,3 0 0,-4 5-403,2 0 501,0 0 1,-1 0-19,1 0 1,5 1 0,-5 4 387,-2 4-204,5 3 1,-6 2-140,2 0 1,0 0-1,-1 2-78,2 3 392,-1 3 1,1 10 494,0 1 1,0 2-501,-5-3 1,2-2 0,1 3 165,2-3-574,0-2 0,-7 0 0,-1 0-1383,-2 0 1051,1-6 1,2 0 0,-1-5-210,-1 1 586,-7 1 1,8-11 0,-5-3-1163,2-4 1,1-7-1,6-2 1</inkml:trace>
  <inkml:trace contextRef="#ctx0" brushRef="#br0" timeOffset="5289">20166 1 8181,'0'14'571,"6"6"0,3 4 603,4 2-962,1 3 0,0 4 0,0 1 402,0 2-440,0 2 1,0 3 0,-1-2 159,-4-2-273,4-5 1,-7 7 0,5-6-106,-1-2 71,-7-7 0,8 1 1,-7-5-1202,0 2 711,-3-5 0,-1 4-1522,0-7 1423,0-6 1,-6-2 0,-4-6 229,-2 0 1,-2-6 0,0-2 0</inkml:trace>
  <inkml:trace contextRef="#ctx0" brushRef="#br0" timeOffset="5433">20081 466 8355,'-14'-6'-15,"6"5"313,2-6 202,12 7 1,14-1 0,13-2 103,6-2 0,8-5-128,1 6-236,5-7 1,-3 9-1,6-2 350,1 2-737,-7 2 1,2 0 0,-8 0-369,-4 0-1097,-7 0 0,2 6 0,-7 2 1</inkml:trace>
  <inkml:trace contextRef="#ctx0" brushRef="#br0" timeOffset="-20500">551 1990 7881,'-6'-7'-295,"4"-1"81,-2 3 290,2 3 0,0-4-16,-2 6-13,2 6 0,-6-2 13,4 5 0,2 0-86,-3 6 1,-1-1 58,1 0 1,1 5 47,4-1 0,0 7-18,0-1 0,0 3 43,0 1-67,0 6 0,1 2 0,2 8 0,4 2 136,0 1-140,-3 6 1,7-1 0,-7 7 79,-1 3-42,5 5 1,-6-7 0,3 7 61,-4 5-46,-1-1 1,0 13 0,0-1 58,0 5-219,0 2 1,0 5-1,0 4 149,0-49 0,0 0-50,0 4 0,0-1 0,1-3 0,0 0 0,0 3 0,1-1 46,0 1 0,1-1-47,2-1 0,0-1 0,0 5 1,0 0-1,3-3 0,1-1 66,0 0 0,1 0-83,3-1 0,-1 0 0,-3 2 0,-1 0 1,4 0-1,0 1-31,0 0 1,1 0 29,0-2 0,1 0 0,-1 3 0,0-1 1,0-2-1,-1 0 28,1 0 0,-2 1-18,-2 3 0,-1 0 0,2-2 0,0-1-1,-2 2 0,-1 0 1,0 2-1,0 0 0,-1-2 1,0 0 85,-1 2 0,0-1 0,-1-1 0,-1-1-68,0-1 0,-1-1 80,-1 0 0,0-1 0,7 47 1,-5 0 114,1 2-72,1-10 1,0 10 0,1-11 257,2 1-335,-5 1 1,3-6 0,-4-1-85,3-3 0,-4 3 226,4-3-192,-4-9 1,-1 9 0,0-11 101,0-2-201,0-2 0,0-11 0,0-2 40,0-5 0,5-9-336,0-5 238,0-10 1,-5-2-212,0-7 174,0-6 0,1-2-782,4-6 690,-4 0 125,12 0 0,-10 0-210,6 0-712,-5 0 1,8 0-1,-4 0 1</inkml:trace>
  <inkml:trace contextRef="#ctx0" brushRef="#br0" timeOffset="-19359">622 1906 6498,'-14'0'62,"4"0"0,2-2 665,2-3 0,0 4-229,1-4 0,3 2 223,-2-2-113,-4 4 0,6-5-149,-4 6-328,6 0 242,0 0-113,6 0-85,-4 0 0,12 0-79,0 0 0,2 0 105,7 0 1,1-2-29,4-3 1,3 4-229,7-4 0,0 3 90,9 2 1,3-4-99,2-1 1,4 0 52,5 5 1,-7 0-131,2 0 1,-4 0 118,0 0 1,2 0-66,-2 0 0,-3 0 94,-2 0 0,-5 0-10,-4 0 1,1 0-109,-6 0 1,0 0-1,-7 0 25,-2 0-8,-4 0 287,-12 0 355,-2 0-328,-6 0 101,0 0-399,0-6 143,0 4-693,0-4 505,0 6 185,7 0-165,1 0 1,1 0-575,0 0 427,-5 0 545,2 0 313,-6 0 137,0 0-686,-6 0 1,2 0-38,-5 0 0,4 0 28,-4 0-103,6 0-209,-4 0-205,7 0 1,7 0-137,2 0 1,-1 0 59,1 0-483,1 0 1,4 2-209,0 2 813,-6-2 0,4 11 0,-4-6 0</inkml:trace>
  <inkml:trace contextRef="#ctx0" brushRef="#br0" timeOffset="-18366">1920 1892 8355,'-10'0'-1269,"1"0"1742,6 0-73,-3 0 162,6 0-351,0 0 21,6 6 1,2 2-1,6 6 0,-5 5-32,1-1 1,-2 8-157,1-3 0,2 5 116,-6 5 1,4 5 13,-4 9 1,4-2-96,-4 7 1,6 1-129,-2 9 1,4-4-17,1 3 0,2-2 91,2 2-39,-2 4 1,6 1 0,-5-1 188,2 3-86,0-5 0,-3 10-216,2-2 0,-2 4 117,3 0 0,-3-1 54,-2 6 0,0 5-162,0 4 1,-5 5 131,1-5 0,-2 7-6,1-2 0,2 3-1257,-6 2 1455,6 0-92,-4-7 0,8 3-15,-1-11 1,0-1 119,0-7 0,-3-4-49,3 3 1,-3-9-75,8-5 1,-4 2-38,0-2 1,-6 5 4,0-5 1,-1 0-107,2-5 1,1 2 125,-7 4 0,3-4-17,-3 3 1,-2 0-367,3-5 0,-2 4 38,1-8 0,0 3 303,5 1 1,-4-4-122,4-1 0,-1-4 1008,1 5 1,4 0-897,-4 4 0,-1-4 162,1 0 0,-5 1-87,0 8 1,3-6-75,-3 6 0,1-6 192,-5 6 0,2-7-199,2-3 1,-2 0-57,3 0 1,-4 4 60,-1-3 0,5-2-44,0 2 1,-1 3-1,-4 1 1,0 4-12,0-8 1,0 2 0,0 3 19,0-1-6,0-6 1,5 4 21,0-7 0,-1 0-18,-4-5 1,0-1 55,0-3 1,2 1-49,3-6 1,-4-2 19,4-7 0,-2 1-4,2-7 1,-4 6-1,4-5 1,-3 4 17,-2-4 1,0 5-23,0-6 1,0 6-86,0-5 0,0 6 51,0-2 0,0 3-6,0-3 1,0-3 26,0-5 0,0-1-24,0 0 66,0-6-9,0-2-63,0-6 0,0-2 41,0-2-1035,0 2 0,0-6 489,0 3 0,-2 4-1947,-3-4 1913,4 4 0,-18-6 0,3 0 1</inkml:trace>
  <inkml:trace contextRef="#ctx0" brushRef="#br0" timeOffset="-17783">1200 8482 8355,'5'-15'0,"1"1"0,2 0-328,-5 0 1,8 0-411,-6 0 1,0 4 491,-5 1 1,0 0 245,0-5 0,0-1 0,-2 3 0,-3 2 0,-3-1 0,-6 7 0,0-6 46,0 6 0,5-6 5,-1 6 0,2-3 69,-1 3 58,-3 2 0,8-4 10,-5 6-8,6 0 29,-3 0 0,4 0 298,-3 0-101,4 0 1,-7 0-132,3 0 1,2 0 529,-6 0-418,5 0 0,-3 0 797,2 0-229,3 0-562,-4-7-205,12 6 0,4-7 1,9 5 75,4-2 0,5-1 33,5 1 1,10-3-101,8-6 0,10 0 96,5 0 1,6-2-142,8-2 1,0-3-296,10-2 1,1 2 225,-2 7 0,-4 6 155,-5 4-231,-7 2 1,4 2-1,-8 0 142,-3 0 1,-3 5-121,-7-1 0,-4 6 48,0-5 0,-7-1-93,2-4 1,-3 5 68,-2 0 0,-4-1-80,0-4 1,-7 0-423,2 0 0,-3-4 672,-2-1-957,-6 0 1,3-1-1,-5-2-757,2 0 1,-4-4 182,0 2 1,-2-2 0,-2-2 0</inkml:trace>
  <inkml:trace contextRef="#ctx0" brushRef="#br0" timeOffset="-16601">481 876 8355,'0'-8'705,"0"2"-181,-7 6-160,6 0-167,-6 0 0,9 1 2,3 4 0,3 3-184,6 6 214,0 6 1,0 2 32,0 6 0,5 1-435,0-1 0,1 5-49,-1 0 1,-3 0 16,2-5 1,-2-2 111,-2-2 0,0-5-44,0-10 0,0 2-275,1-6-467,-8 0-508,0-5 741,-7-7 390,-7-1 1,0-12-1,-8-2 1</inkml:trace>
  <inkml:trace contextRef="#ctx0" brushRef="#br0" timeOffset="-16342">29 847 8355,'-9'0'135,"-1"0"324,7 0-204,-3 0 0,7-4 255,4-1-183,9-6 1,8 8 0,6-5 327,1 2-319,5-11 0,4 7-74,9-9 0,-2 2-111,7-2 1,-5 2 104,5-7 0,-2 6-223,2-6 0,-4 5-31,-5-4 1,-3 6-246,-2-2 0,1 3-638,-6 2 0,-6 6 493,-8 3 0,-4-1-793,-1 1 1,0 1 427,1 4 1,-6 0 485,0 0 1,-5 0 0,2 0 0</inkml:trace>
  <inkml:trace contextRef="#ctx0" brushRef="#br0" timeOffset="-15918">1003 960 8355,'9'0'-209,"0"0"380,1 0 1,4 2 52,0 3 1,0-2-104,0 6 1,-1-4-275,-4 4 172,4 1 1,-7 4-249,4 0-7,-4 0 0,-6 0 312,0 0 1,-2-1-35,-2-4 0,0-1-28,-5-3 1,0-4 7,-6 4 0,6-3-1,0-2 0,1-2 30,-2-3 0,-2-3 31,2-6 1,4-1-25,1-4 73,-2-3 0,5-6 0,-1-1-28,6 1 1,5 0-39,6 0 1,5 0 94,0-1 1,4 1 176,-4 0 0,4 6-351,-4 3 1,5 5-180,-5 5 1,-1 2-485,-3 7 0,-1 0 153,0 0-1178,-6 0 1441,4 7 0,-4 0 0,6 8 1</inkml:trace>
  <inkml:trace contextRef="#ctx0" brushRef="#br0" timeOffset="-15466">1751 876 8355,'7'-7'-279,"-2"-2"233,-3-4 1,-4 1 54,-3 2 38,-2-2 1,-8 10-146,1-2 0,0-3 158,0 3 1,-2-1-7,-2 5 1,2 0 57,-3 0 1,-1 2-27,1 2 0,-1 4-54,1 6 1,3 0 41,-3 0 0,5 5 61,5 0 0,-4 1-107,4-1 1,2-3 1,3 3 0,2-4 50,2 0 0,0-6 5,0 0 0,6-6-70,4 2 1,2-3 147,3-2 1,0 0-22,4 0 0,1-5 10,4 0 1,3-6 11,-4 2 0,2-5-78,-1-5 1,1 3 11,-6-2 1,4 2-57,-4 2 0,1 0-140,-1 0 1,-3 4 195,3 1 1,-4 6-116,-1-2 1,1 3-139,-1 2 0,0 0 91,0 0 0,0 0 32,0 0 0,0 0 16,0 0 0,0 2 6,1 3 1,-1-2-53,0 6 1,0-4 1,0 4 1,-1-4-475,-4 4 1,2-4 105,-6 4 1,-1-4-57,-4 5 0,0-6 51,0 6 1,7-7 0,0 3 0</inkml:trace>
  <inkml:trace contextRef="#ctx0" brushRef="#br0" timeOffset="-15076">2146 791 8355,'0'-8'846,"6"8"-792,-4 8 0,4 6-196,-6 0 0,0 0-28,0 0-102,0 1 340,0-1-39,0-7 1,1 0-12,4-7 0,-2-7-45,7-2 0,-6-5 38,6-5 1,-1 2 5,5-7 0,0 7 14,0-2 0,1-1 14,-1 1 77,6 0 1,-4 5-1,4 2 19,0 2 0,-2-1 127,5 7 0,-5-1-149,0 5 0,3 1-22,-2 4 1,4 1 201,-4 4 0,1 2 295,-1-2 1,-3 2-336,3 2 1,1-4 52,-1-1-673,0-6 1,-5 5 0,0-5-910,0 2-803,0 0 1339,-6 1 1,4-4-1,-4 4 1</inkml:trace>
  <inkml:trace contextRef="#ctx0" brushRef="#br0" timeOffset="-13959">3035 579 5734,'-7'-8'1008,"4"2"274,-6 6 1,4 0-696,-4 0 1,-1 0-99,-4 0 0,-1 5-180,-4 0 0,3 4-121,-3-4 0,-1 6-149,1-2 1,-4-3 142,4-1 0,5 1-270,4-1 17,1 6 0,1-8-356,3 7 421,4-7 0,7 8-51,3-7 1,5 1-119,5-5 0,5 0 86,9 0 1,-2 0-147,7 0 0,-5 0 103,4 0 0,-5 0-162,1 0 1,-5 0 219,-5 0 1,2 5-19,-6-1 0,-5 6 148,-4-5 1,-6 6-103,6-2 1,-7 4-7,2 1 1,-4-5 51,-1 0 0,-4 1 157,-1 4 1,-6-5-74,1 1 0,-2-6 82,-2 6 0,0-2-154,0 1 1,-5-1-7,0-3 0,0-4-132,5 4 1,0-3-518,0-2-1909,6 0 2294,-5 0-60,12 0 1,-5-7 0,6-1 0</inkml:trace>
  <inkml:trace contextRef="#ctx0" brushRef="#br0" timeOffset="-13543">3571 593 6521,'0'-14'1352,"-6"0"-906,-4 0 0,1 6-201,-5 4 1,3-3-68,-8 3 1,3-1-96,2 5 1,-5 0-70,0 0 1,-4 0 188,4 0-139,0 6 0,5 2 0,2 6 124,2 0 0,-2-1-189,2-4 1,4 4 143,1-4 0,2 4-22,-1 1 0,2 0-97,-3 0 0,5-1-151,5-4 1,-2 3-12,6-2 1,6-4 122,3-1 7,7-4 1,-7-1 0,5 0-3,2 0 0,2 0-20,1 0 1,0-1-17,1-4 0,-6 2-131,1-6 1,-7 5 148,2 0 0,-4 2-12,0 2 1,-1 0 9,0 0 1,0 0-16,0 0 55,0 0 1,-4 0 0,-1 2-136,2 2 0,-3 0 8,1 5 1,-4-4-71,4 4 0,-4-4-627,4 4 551,-5 1 0,6 4-422,-5 0 374,0-6 0,1 4 0,2-4 1</inkml:trace>
  <inkml:trace contextRef="#ctx0" brushRef="#br0" timeOffset="-13166">4234 509 8355,'-9'0'-2286,"-1"0"2320,7 0 0,-5 0 1186,4 0-88,2 0-790,-10 0 1,4 1-48,-6 4 0,-1-2 43,1 7 0,0-6 151,0 6 1,0 4-245,0 5 0,0-1-132,0-3 1,1 3 40,4 1 1,2 0-129,7-5 0,0 0-196,0 0 1,2-1 5,3-4-90,9 4 0,3-12 0,7 6 279,1-1 0,1-5-197,3 4 1,-1-3 142,0-2 0,0 1-41,0 4 0,-1-3-334,-3 2 1,1-2-405,-6-2 0,4 0 162,-4 0 0,0 0 0,-5 0 0</inkml:trace>
  <inkml:trace contextRef="#ctx0" brushRef="#br0" timeOffset="-12868">4545 311 8355,'-8'-6'-123,"1"4"0,7-2 779,0 8 1,2 4-177,3 6 0,-2 2-192,6 3 1,1-2-176,4 7 0,0-1 68,0 5 1,0-1 32,0-4 0,2 3-212,3-8 0,-4 6 80,4-5-182,-3 6 1,-2-10 0,0 4 5,0-3 0,0-2-150,0 0 0,-4-1-13,-1-4 1,-6 4-299,2-4 1,-3-1-302,-2 1-66,0-6 433,0 4 1,0-7-1,0 0 1</inkml:trace>
  <inkml:trace contextRef="#ctx0" brushRef="#br0" timeOffset="-12692">4559 593 8355,'-21'0'280,"6"-6"241,0-2 1,12-4-124,13 2 0,1-2 90,12 2 1,1 3-105,4-3 1,0 2-79,0-1 0,2-2-238,3 6 0,-3-4-210,3 4 1,-5 0 257,-4 5 1,2 0-620,-2 0 1,-4 0-2356,-1 0 2027,-3 0 1,4 0 0,2 0 0</inkml:trace>
  <inkml:trace contextRef="#ctx0" brushRef="#br0" timeOffset="-12350">5307 579 9420,'6'14'1013,"-3"1"-815,6-1 1,-5 0-44,0 0 1,2 0-27,-1 0 1,0 5-121,-5 0 1,5 0-53,-1-5 1,1 4 25,-5 1-129,0 0 1,2-10-58,2 1-345,-2-1 210,4-1-4,-6-2 0,0-7-191,0-4 1,-1-3-82,-4-6 1,-3 0-1,-6 0 1</inkml:trace>
  <inkml:trace contextRef="#ctx0" brushRef="#br0" timeOffset="-12199">5180 452 9190,'14'0'941,"0"0"-840,0 0 1,0 0-369,0 0 1,0 0 62,0 0 1,5 0-712,0 0 0,0 0 0,-5 0 0</inkml:trace>
  <inkml:trace contextRef="#ctx0" brushRef="#br0" timeOffset="-11783">5772 551 8355,'8'-9'-50,"-3"-1"720,-4 7 491,-1-3-749,0 6 0,-1 1-97,-4 4 1,-1 3-144,-4 6 1,-2 2-102,2 3 0,3-2-196,-3 6 1,5-4 73,-4 5 1,6-6 24,-2 6 0,10-7-61,4 2 0,4-3-192,1-2 1,5 0 123,0 0 1,6-6-54,-2-3 0,4-4 183,1-1 1,-1-5 17,-4 1 1,-1-7 168,-3 1 1,-3-7-126,3-2 0,-5 1-55,-5 3 1,-3 0 40,-6-4 0,-1 3 24,-4-3 1,-3 4-39,-6 1 0,-6 1-254,-4 4 1,-2-4 304,-3 4 0,1 1 1,0-2 0,6 6-393,3-6 0,3 6-114,2-6-293,0 7 0,6-9 184,4 2 1,8 4 303,6 1 0,9-3 0,3 1 1</inkml:trace>
  <inkml:trace contextRef="#ctx0" brushRef="#br0" timeOffset="-11450">6210 509 8355,'0'14'37,"0"-6"563,0 4 1,4-9-131,1 7 1,4-1-182,-4 5 0,5-4 235,-6-1-65,1 1-124,-5 4-216,6 0-118,-4-6 1,9-4 135,-6-8-343,5-4 0,-2-6 1,6 0 27,1-1 1,-1 0-77,0-4 0,1 3 175,4-3 0,-3 4-70,3 1 0,1 4 110,-1 1 1,4 6-28,-4-2 0,2 3 323,-3 2 1,-2 0 51,3 0-19,3 7 0,-6 1 1,4 7-57,0 4 1,-4-3-104,3 3 0,-3 1-355,-2-1 0,0 1-472,0-1 0,0-3 264,0 2 1,0-3-703,0-6 1,0 3 0,1-4 0</inkml:trace>
  <inkml:trace contextRef="#ctx0" brushRef="#br0" timeOffset="-9048">8143 2823 8355,'0'-14'-273,"0"0"0,0 0 0,0 0-546,0-1 0,-5 6 778,0 0 0,-5-1 0,2-4 0</inkml:trace>
  <inkml:trace contextRef="#ctx0" brushRef="#br0" timeOffset="-8924">8115 2710 7044,'8'0'-1310,"-2"6"1310,-6 4 0,0-2 0,0 1 0,0 2 0,0 8 0,-2-4 0,-2 4 0,2-3 0,-3-2 0,-3 6 0,1 2 0</inkml:trace>
  <inkml:trace contextRef="#ctx0" brushRef="#br0" timeOffset="-8836">8101 2879 8355,'0'15'-1393,"0"-6"165,0 0 1228,0-6 0,6-3 0,-5-7 0,6-7 0,-7-1 0,0 1 0,-7 0 0,0 0 0</inkml:trace>
  <inkml:trace contextRef="#ctx0" brushRef="#br0" timeOffset="-7861">8058 2527 5734,'-8'0'1490,"-4"0"-1176,10 0 61,-4 0-86,6 0 22,0 0 107,0 6-206,0 2 0,2 6-75,2 0 0,-1 6 0,7 4 0,-7 3-66,2 1 0,1 5 92,-1 0 0,-1 6-159,-4-2 0,5 6 3,0 4 0,4-3 42,-4 3 0,4 3 33,-4 2 0,6-2-10,-2 2 1,-1-2 9,2 1 0,-3 4 9,3-3 0,2 5-56,-2 4 0,-2-2 49,1 7 1,-1-5-51,1 5 0,-1 0 74,-3 5 1,-4 4 1,4 0 0,1 0-55,-1-4 0,0-1-109,-5 1 1,4-2 84,1-3 1,5-3-5,-6-7 0,6 0-61,-6 1 0,6-2 90,-5-4 0,5 4-1,0-3 0,-2 1-52,1-1 0,-4 1-6,4-6 1,-4 5 0,4-5 1,-4 5-1,4-5 1,-1 5 100,2-5 0,2 0-105,-2-5 1,1 1-26,-2-1 0,4-1 43,-4-4 1,2 4-36,-2-3 1,2-2 21,-6 1 1,4-5-6,-4 1 0,1 3 1,-2 1 2,0 4-1,1 1 1,-5-4 0,0 0 12,0 1-10,0 2 1,0-4 0,0-1 2,0-1-3,0-2 1,5 0 0,-1 0 0,0-2 6,3-1 1,-3 3-2,5 0 0,-6 4 1,3-2 224,1 1-146,-6 1 1,5 1-1,-4 0 148,3 1-202,-4-5 1,7 2-31,-3-3 1,-4-3 0,6 2 117,-1-7-95,-4 1 1,5-9 0,-4 5 133,2-1-121,0-2 0,-4-5-3,4 0 0,-3 0 0,2 0 18,-2 0-44,-2 0 0,0 0 0,0 2 28,0 3-56,0 3 1,0 5 29,0-4 1,0 4-1,0-4-40,0 4 23,0-5 0,0 3 0,0-6-5,0-2 21,0-1-8,0-2 1,0 0-45,0 0 41,6-6 2,-4 4-1,10-4 1,-10 2 39,3-1 0,-2-4 52,1 4 1,-2 1-74,3 4-11,-4-7 1,-1 6 20,0-4-20,0-2 1,0 1 21,0-4-73,0-2 33,0 4-24,0-6-4880,0 0 4122,7 0 1,0-12 0,8-4 0</inkml:trace>
  <inkml:trace contextRef="#ctx0" brushRef="#br0" timeOffset="-7141">8933 7790 8355,'-9'6'-262,"-1"4"-1606,-1 2 1745,-1 2 0,4-6 0,2-1 1</inkml:trace>
  <inkml:trace contextRef="#ctx0" brushRef="#br0" timeOffset="-6778">8877 7832 8355,'-2'-14'-2048,"-3"0"1761,-4 0 1,-4 5 286,-1-1 0,5 7 0,0-2 0,4 4 0,-5 1 0,3 1 67,-3 4 0,2-2-11,4 7 0,0-7 0,-3 3 167,0 0-1,3-4 53,-3 10 34,0-10 0,-3 6 193,1-3 1,4-4-136,-4 4 0,4-4 378,-4-1-399,5 0 0,-3 0 64,2 0 0,3 2 102,-2 3-289,2-4 0,4 7 119,2-3 0,-1-4-39,7 4 0,4 1-3,5-1 1,6 0-75,-2-5 0,10 0-67,5 0 0,14 0-7,4 0 0,12-2 0,2-1 215,8-2-283,12 1 0,-2 2-93,6-3 1,0 4 0,3-5 210,-3-1-178,-42 7 1,0-1 0,35-10 0,6 4 10,-10 0-782,0 3 724,-11-8 0,3 9 0,-9-5 26,-5 2 1,-9-4 0,-6 6-30,-7 0-144,-5-3 0,-12 3-701,-3-5 305,-3 6 0,-10-10-664,-6 4-57,-6 3 1,-4-5 743,1 6-217,0 0 1,-6-1 0,1-2 0</inkml:trace>
  <inkml:trace contextRef="#ctx0" brushRef="#br0" timeOffset="-5685">7959 2400 8355,'0'7'-176,"0"0"0,2-7 1255,3 0-583,3 6 1,10-4 0,4 2 63,5-2 1,7-8-51,18-4 0,5-4-165,18-5 0,2-3-23,17-6 1,1 6-415,-43 12 1,0 1 0,45-6 114,-45 7 1,0 2-1,-2 1 1,0 0-63,2 0 1,-1 1 0,0 2-1,-1 1 76,34-4 1,-2 3-310,-11 2 0,-7 0 151,-3 0 0,-9 2-50,-5 3 0,-11-4 20,-8 4 0,-1-2-33,-8 2 132,-7-4 629,1 6 110,-12-7-401,5 0 0,-7 0-136,-4 0-148,4 0-124,-6 0 229,1-7 14,4 6-466,-4-6-1219,6 7-562,0 0 1943,-6 0 97,4 0 0,-4 0 0,1-1 328,1-4-307,-1 4 198,5-6-268,0 7 92,0-6 0,5 3-343,-1-7 0,3 7 29,-3-1 1,0-3-6,5 3 1,-6-3 308,2 3 0,-2 2-108,2-3-297,-4 4 45,5 1 1796,-6 0-66,0 0-2026,-6 0 690,5 0 146,-6 0-840,7 0 1,7 6 0,0 2 0</inkml:trace>
  <inkml:trace contextRef="#ctx0" brushRef="#br0" timeOffset="-4933">9808 2343 8355,'-13'-9'-448,"4"-1"0,3 6 1545,6-6-613,0 7 1,0-5 849,0 4-865,0 2 0,0-3-1,0 10 0,6 3-79,3 6 1,-1 2-118,2 2 0,-1 9-201,5 6 1,0 6 77,0-1 1,2 10 208,3 9 1,-3 6-36,2 7 1,0 4-220,0 6 1,0 3 5,-7-34 0,1 1 0,7 45-241,-7-43 1,0 0 0,-3 1 0,0 0 203,3 1 1,0 1-1,-1 1 1,1 1-50,3 1 0,-1 1 0,-3 1 1,0 1 0,2 0 0,0 0-28,-1 0 1,0 0-1,1 0 1,0 1-7,1 1 1,1 1 0,-1-1 0,0 1-96,0-1 1,0 1-1,0-1 1,0 1 74,0-1 1,1 1-1,-1-2 1,0 0 1,0-4 1,0 1-1,0 5 1,0-1 0,0-3-1,0-1-46,0 3 0,1-1 0,1-3 0,1 0 29,-1-2 0,1 1 0,0-1 1,0-1 18,0-3 0,-1-1 1,-1 1-1,1 0 52,3-2 1,0-1 0,19 42-215,4-7 1,-4-7 226,-1-11 0,-1 0-68,2-10 0,1-2 0,-6-12-21,-2 0 23,-1 1 1,-6-7-6,-1-3 1,-6-8-15,2-2 0,-8-1 179,-1 2 0,-7 1-105,1-7 0,-2 1 369,-2-5 0,0 1-429,0-1 0,0-5 395,0 0-279,0-5 0,-2 2-89,-2-6 11,2 0 0,-4 1-40,6 4 1,0-2-9,0 7 1,0 1 94,0 7 0,-2 4-65,-2 7 0,2-6 19,-3 1 1,2-1-1,-1 5 0,2 1 5,-3-1 0,4-5-11,1 1 0,0-5 6,0 4 0,0-1 1,0 2 0,0 1 0,0-6 1,0 1-21,0-1 1,0-4 4,0 4 1,-5 2-1,0-1-40,2 2 7,2-5 0,1 8-86,0-6 1,0 5 76,0-6 0,0 8-81,0-3 0,0-1 95,0 2 1,4-6-1,3 4-87,0-1 56,3-2 0,-1-5 1,-1 0-81,-2 0-4,5 0 1,-8-1 0,5-3-816,-1 0 1,-1-7-1967,-2 2 1338,-2-4 1045,4-1 1,-12-12-1,-2-4 1</inkml:trace>
  <inkml:trace contextRef="#ctx0" brushRef="#br0" timeOffset="-3617">7423 1708 8355,'-9'-6'-1229,"-1"-3"1,7-4 1838,-1-1 1,2 0 0,0 0 86,-2 0 1,2-1 7,-3 1-404,4 0 0,1 0 8,0 0 0,0 5 531,0-1-417,0 7-301,0-3-197,0 6 0,0 8 167,0 6-209,6 0 1,-4 19 127,2 0 0,-2 1 105,-2 4 0,0 1-140,0 8 0,2-3 0,1 1-322,1-5 0,6-6-19,-5-6 313,5-6 1,-6-3-37,5-10 49,-6-2-37,3-14 1,-4-2 0,1-10-44,2-4 0,0-9 2,-5-1 1,0-6 93,0 2 0,0-4-5,0-1 1,0 1 32,0 3 1,0-6 125,0 7 1,0-7 135,0 6 0,0 2 74,0-2-222,0 7 0,0 1 1,0 8-39,0 2 1,1 1-18,4 5 1,-2 6 139,6 3-85,1 4 1,5 1-59,4 0 1,-1 8-138,5 6 1,1 1 281,4 9 0,0 0-148,0 4 1,5 0-5,0 0 0,6 0-13,-1 1 0,-2 2 15,2-3 0,-2 2 66,1-11-51,-2 6 0,-7-9 5,0 2 1,-6-7-882,-3-1 0,-5-6-650,-4 6-327,2-7 774,-10 10 0,-4-7 731,-12 3 1,-6 4-1,-9-5 1</inkml:trace>
  <inkml:trace contextRef="#ctx0" brushRef="#br0" timeOffset="-3441">7480 1765 8871,'14'0'800,"6"-5"-235,4 0 1,4-6-97,5 2 1,1 1-228,4-1 1,6 1-221,-7-2 1,1-2-133,-10 2 0,1 4-496,-1 1 1,-6-1 75,-3 1 0,-4-4-482,-1 4 1,0-12-1,1 1 1</inkml:trace>
  <inkml:trace contextRef="#ctx0" brushRef="#br0" timeOffset="-3116">8397 1370 8355,'8'-15'-97,"-2"6"83,-6 0 163,0 5 1,-2-2 40,-2 6 1,-4 0-70,-6 0 0,0 5 181,0 0-209,-1 6 0,1-4 1,0 8 473,0-1-341,-6 0 0,4 0-90,-3 0 1,10 0-181,4 0 1,4 0 77,1 0 0,0 1 0,1-1-80,4 0 1,7 0 125,7 0 1,11-5-1,-2-1-28,2-2 7,6-1 1,-1-5 10,2 0 1,2 0-132,-6 0 0,0 0 0,-5 0-508,1 0 1,-6 0-365,1 0 207,-7 0 0,3 0 206,-6 0 1,1 0-1,-1 0 1</inkml:trace>
  <inkml:trace contextRef="#ctx0" brushRef="#br0" timeOffset="-2794">8919 1299 7713,'-5'-9'-89,"1"-1"640,-7 1 0,4-1 303,-2 1-623,-4 6 1,6-3-95,-8 6 0,6 4 125,0 1 0,4 11 16,-4-2 1,1 3-109,-2-3 1,2 5-188,4 0 0,2 1-38,-3-1 0,4-3 8,1 2 1,6-2 139,4-2 1,4-4-43,4-1 0,4-4-13,7 4 0,-1-6 8,0 2 0,7-3-131,2-2 1,-2 0 3,-2 0 1,1 0-237,-1 0 1,0 0-123,-5 0 0,-4-7-156,-1-2 0,-5 1-1159,0-1 1394,4-1 0,-6-10 0,4-2 0</inkml:trace>
  <inkml:trace contextRef="#ctx0" brushRef="#br0" timeOffset="-2192">9413 1257 8355,'0'-14'0,"1"1"-328,4 4 1,-3 1-1148,2 3 1090,-2 3 715,-2-10 576,0 4-308,0-6 60,0 0 1,0 4 292,0 1-472,0 6 0,-2-3-187,-2 6 1,-3 6 18,-2 3 0,-3 4-102,2 1 0,-1 2-156,2 2 0,-2 0-117,6 5 0,-4-4 57,4 5-143,0-1 1,11 1-1,5-2 49,7-2 0,-1-1-81,6-5 1,3-6 142,6-4 0,0-2 1,5-2 0,-4-6 57,5-4 1,-7-2 21,2-2 0,-4-5 32,-6 0 0,-3 0-67,-5 5-78,-8 0 1,4-5-38,-6 0 1,-2 1-200,-7 3 1,-4 3 229,-6 2 1,-1-1 38,1 7 0,0-6-217,0 6 0,-2-3-309,-2 3 0,2 2 106,-3-3 1,3 4-277,2 1 475,0 0 1,5 0 47,-1 0 1,7-6-1,-3-2 1</inkml:trace>
  <inkml:trace contextRef="#ctx0" brushRef="#br0" timeOffset="-1873">9780 1158 8333,'0'-8'1217,"1"2"-576,4 6 0,3 0-242,6 0 0,-3 1-56,3 4 0,-3 1-138,8 4 1,1 2-162,-1-2 0,6 1-2,-1-2 0,2 2 39,3-6 0,3 4 15,1-4 1,5 0-26,-5-5 0,5 0-153,-5 0 0,-2 0 15,-8 0 1,-2-7 67,-7-2 0,-2-4-55,-2-1 0,-4 0-166,-6 0 1,0 0-378,0 0 1,-1-5 280,-4 0 0,-3-1 169,-6 1 0,0 3-419,0-3 1,0 4-559,-1 1 0,3 0 793,2-1 1,-2 1-1,4 0 1</inkml:trace>
  <inkml:trace contextRef="#ctx0" brushRef="#br0" timeOffset="-1460">10372 1045 7044,'8'8'245,"-1"-2"0,-6-6 867,4 0-850,3-6 0,6 4 181,0-2 1,-5 2 258,1 2 1,-6 2-331,6 2 1,-2-1-137,1 7 1,-1-1 58,-3 5 0,-4 5-127,4 0 1,1 0-387,-1-5 1,1-2 29,-1-2-79,-4 2 231,12-10 0,-10 4-34,6-6 1,-4-1 41,5-4 1,-6-3-138,6-6 0,-6-2 117,6-3 1,-1 2 45,5-6-107,-6-1 0,5 2 0,-4 2-28,4-1 1,-1 6 23,-2-4 1,5 3 22,-5 2 29,12 6 0,-13 2 149,10 6 1,-2 0 233,2 0 1,-3 2 157,2 2 1,-2 4 55,-2 6-287,0 0 0,5 1 1,0 0-50,-2 4 0,0-6-163,2 5 0,-3-5 103,3 6 0,-4-5 232,0-5-676,-1 4 1,0-12-905,0 4 1,-5-3-1944,1-2 2332,-7-7 1,9-7 0,-4-8 0</inkml:trace>
  <inkml:trace contextRef="#ctx0" brushRef="#br0" timeOffset="-1219">11149 354 9309,'0'20'970,"6"-3"-207,3 7 1,8 1-303,2 8 1,2 0-145,-3 9 1,-2-8 131,3 9 0,1-4-170,-1 3 1,5 1-147,-5-1 1,-1-4-127,-4-1 1,1-5-169,-1 1 0,-2-4-67,-2 0 0,1-6-406,-7 1 1,1-7-987,-5 2 1,-2-5 567,-2-5 0,-1-3-340,-9-6 1244,3 0 1,-16 0 0,5 0 0</inkml:trace>
  <inkml:trace contextRef="#ctx0" brushRef="#br0" timeOffset="-1085">11092 932 8355,'-30'-22'-30,"1"2"211,14 6 0,0 4 81,10 1 0,3-1 392,12-4 1,6 0 415,12 0 1,8-2-513,6-2 1,11 0-143,9-5 1,0 4-390,-1-5 1,-7 12-345,2-2 1,-2 9-3074,2 0 2162,-6 4 1,5-5 0,-5-2 0</inkml:trace>
  <inkml:trace contextRef="#ctx0" brushRef="#br0" timeOffset="10419">2414 3049 8355,'-14'0'-826,"0"0"0,4 0 1049,1 0 1,4 0-37,-4 0-27,5 0-83,-8 0 1,9 0 170,-7 0-21,7 0 52,-3 0-3,6 0 522,0 0-695,6 0 1,2 0-17,6 0 1,7 0 67,2 0 0,5 0 6,5 0 0,8 0 16,6 0 1,13 0-23,1 0-137,6 0 0,7 0 0,4 0 56,7 0 0,9 0-32,0 0 0,2 0-238,-2 0 1,-43 0-1,1 0 234,0 0 1,0 0-1,0 0 1,1 0 29,1-1 1,0 2 0,-3 1-1,0 0 59,1 1 1,-1-1 0,0 1 0,-1 0 111,49 2 0,-1-2 17,1 7-126,-6-7 1,1 8 0,-3-5-85,3 2 0,-43-6 1,0 1-90,47 6 0,1-4 49,-47-1 1,0 1 0,0-1 0,1 0-98,-2 0 0,1 1 0,2 2 1,0-1 96,-2-1 0,0-1 0,0 0 1,-1 0-252,48 6 1,0-6 297,0 6 0,-7-6 34,-2 6 0,-10-6 81,-5 6 0,0-7-179,-4 2 0,-4 1 95,-11-1 0,1 4-70,-1-4 1,-5 1 11,-4-1 0,-4-2 379,0 6 1,-1-6-455,0 2 1,-4 1 311,0-1 1,-1 5-288,6-6 0,-1 6-6,0-6 1,1 6-31,-1-6 0,2 6-5,3-5 0,-3 4 52,3-4 0,-5 4 2,-4-4 0,1 1-22,-6-1 1,-2-4-20,-7 4 1,-4-3 239,-6-2 0,-4 0 142,-1 0-43,-6 0-373,4 0-316,-7 0-2316,0 0 2372,0-7 0,-2 6-833,-3-4 476,4 4 0,-12 1 126,4 0 0,-4-7 0,-1-1 0</inkml:trace>
  <inkml:trace contextRef="#ctx0" brushRef="#br0" timeOffset="10856">7282 3176 8355,'-8'0'657,"15"0"1,2 0-352,10 0 0,1 0 0,-1 0 1,6 1-24,-1 4 1,2-2-33,2 7 0,5-3-214,0 3 1,2 2 182,-2-2 1,1-2-240,4 1 0,-2 0-23,-3 6 1,-3-6-59,3 0 1,-8-4 149,-2 4 1,-6-1 1,2 2 1,-3 2-162,-2-2 1,-6-3-145,-3 3 222,-4-1 0,-1 5 169,0 1 1,-1-3 175,-4-3 1,-5 4-213,-8-4 1,0 4-39,-5 1 1,-1-1 12,-4-4 1,0 4 34,0-4 0,-1 4 200,1 1 1,6-5-288,3 0 0,4 1-456,1 4 1,0 0-1,-1 0-112,1 0-1573,0 0 1005,0 1 0,-6-1 0,-2 0 1</inkml:trace>
  <inkml:trace contextRef="#ctx0" brushRef="#br0" timeOffset="12083">3910 2400 6389,'-10'-2'1145,"1"-3"-785,6 4 1,-8-12-27,6 4 1,-4 1 151,4-1-1,-6-1 105,9-4-66,-10 0 431,10 0-83,-4 6-323,6 2-377,0 6 0,5 1-22,-1 4 0,7 8-59,-1 5 1,1 7-102,-2-1 1,4 4 149,-4 5 1,-1-2-21,1 7 1,-1-5-427,2 5 1,2-7 112,-3 2 0,-1-5-347,2-4 220,-7 2-73,9-10 320,-10 4 155,4-12 1,-6-8-156,0-9 1,0-4 12,0-1 1,-6-1 33,-3-4 0,1 1 5,-2-5 1,2 4 10,-1-4 0,-3-1-41,2-4 0,4 4-3,1 1 0,4-1 22,1-4 1,0 1-13,0 4 0,3-2 47,6 6 0,2 0 144,13 5 1,-6 0 9,6 0 0,4 4-97,5 1 1,6 6-46,-1-2 0,-2 4 19,2 1 1,-2 6 20,1 3 0,-2 5-106,-7 5 0,0 3-173,0 6 1,-6 1 171,-3-1 1,-5 0 10,-4 0 0,-4 1-292,-6-1 1,-2-5 144,-2 1 0,-4-5 300,-6 4 0,-2-6-131,-3 2 0,2-3 140,-6-2 0,-1-5-30,-4 1 1,-5-7 218,0 2 1,0 1-124,5-1 1,0-1-49,-1-4 0,3 0-123,2 0 1,-1 0-143,6 0 1,2-1-627,8-4 511,-4 3 192,11-4-632,-4 6 0,12-5-449,4 1 1,9-1-1,3 5 1</inkml:trace>
  <inkml:trace contextRef="#ctx0" brushRef="#br0" timeOffset="12481">4587 2724 8355,'9'0'0,"1"0"-3,-1 0 0,5 0 196,0 0 1,-3-5 219,3 1 1,-3-7-265,8 1 1,-3 3-258,-2-3 1,0 1 282,0-5 1,-4 0 101,-1-1 1,-6 6-574,2 0-1122,3-1 635,-7-4 0,4 2 249,-10 2 0,-3-1 626,-6 6 1,0-1 135,0 1 1,0 4 503,0-4 1,0 4-311,0 1 0,4 1 331,1 4 0,1-2-299,-1 6 0,1 1 16,3 4 0,3 5-119,-2 0 1,2 1-118,2-1 1,6-2-236,4 7 0,2-7 127,3 2 0,5-4 76,3-1 1,4-6-151,1-3 1,-1 1-81,-3-1 0,2 0 97,-2-5 1,1 0 30,-2 0 1,2 0-1384,-6 0 1,5-2-2072,-5-3 2585,-1 4 1,3-18 0,1 3 0</inkml:trace>
  <inkml:trace contextRef="#ctx0" brushRef="#br0" timeOffset="12959">5137 2216 8290,'10'10'1471,"-1"-1"1,-4 0-1146,4 6 1,-6 0 69,2 4 1,1-2 166,-1 7 1,0-1-365,-5 6 1,4 3-41,1 1 0,0 0-229,-5-4 1,0-6-33,0 1 0,0-6-151,0 6 179,0-7 3,6 4 0,-3-9 126,7-3 1,-6-2-12,6-7 0,-1-7-32,5-2 0,0-3 15,0-3 1,7 6-106,2 0 1,-1-1-135,2-4 1,-2 5-169,1-1 0,2 7 141,-6-2 1,5 4 142,-5 1 1,-1 0-90,-4 0 1,1 6-66,-1 4 0,-6-1 153,-4 5 0,-2-3 209,-2 8 0,0-3 72,0-2 1,-2 0 109,-2 0 0,-4 0 52,-6 0 0,-1-5-44,1 1 1,0-5-172,0 4 0,0-6-88,0 2 0,-5-4 12,0-1 0,0 0 12,5 0 1,0 0 0,0 0 0,0 0-203,0 0 0,4-1-34,1-4-2429,0 4 356,-5-6-225,-1 7 2305,8 0 0,7 0 0,7 0 1</inkml:trace>
  <inkml:trace contextRef="#ctx0" brushRef="#br0" timeOffset="13217">5631 2654 8355,'8'-7'-1030,"4"6"0,-8-5 1774,5 6 0,-4 0-97,4 0 0,-4 0 385,4 0-634,-6 6 1,8 2 109,-6 6 1,0-5 101,-5 1-86,6-1 484,-4 5-680,4 0 1,-5-1-216,4-4 1,-3-1-27,2-3-378,-2-4-135,-2 12-742,0-12 642,0 12 114,0-12-1208,0 6 0,0-7 0,0 0 1</inkml:trace>
  <inkml:trace contextRef="#ctx0" brushRef="#br0" timeOffset="13384">5758 2428 7083,'-8'-14'1484,"2"0"-106,6 0 210,0-1-731,6 8-333,2 0-1282,6 7-159,0 0 0,-4 5-230,-1 0 0,1-1 0,4-4 0</inkml:trace>
  <inkml:trace contextRef="#ctx0" brushRef="#br0" timeOffset="13664">6294 2005 8355,'-9'0'-1274,"0"0"3648,-1 0-1518,2 6 1,2 2 279,6 6 0,0 6-716,0 4 0,-2 4-217,-2 5 0,2-2-72,-3 7 0,4-5-75,1 4 0,1-1 103,4 2 0,-2 3 9,7-4 1,-6-1-106,6 2 0,-5-5 12,4 5 1,-4-7-258,4 2 0,-6-5-142,2-4 1,-4 1-288,-1-6 1,0-1-903,0-3-1219,0-1 1516,0 0 666,-6-6 46,-2-2 0,-6-19 0,0-2 1</inkml:trace>
  <inkml:trace contextRef="#ctx0" brushRef="#br0" timeOffset="13818">6167 2654 8355,'-20'-21'-138,"3"4"0,-5-5 504,1 2 191,3 1 1033,3 5-973,8 6 0,2 2 148,10 6 1,4 1-372,10 4 0,3-2-42,6 6 0,2-5-145,3 0 1,3 3-40,6-3 1,-6 3-104,-3-3 1,-3-2-131,-2 3 0,-1 1-2393,-4-2 0,10 7 1,-3-3-1</inkml:trace>
  <inkml:trace contextRef="#ctx0" brushRef="#br0" timeOffset="15008">7607 4022 8355,'9'0'-483,"0"0"-34,1 0 0,-2-1 266,-4-4 445,-2 4 285,-2-6-329,-6 7 117,-2 0 1,-6 0 59,0 0-227,0 0 1,-1 0 0,1 0 33,0 0-127,0 0 0,0 0 108,0 0 1,-2 0 15,-3 0 0,-3 0-257,-6 0 1,0 2-1,-2 1-174,-3 2 260,3 6 0,-15-8 23,3 6 0,-10-4-2,0 4 1,-11-6 70,-7 2 0,-7 1 67,-8-1 0,-5 0 0,-5-5-1738,-2 0 1637,-2 6 1,48-5-1,-1 0-48,0 1 0,0 0 0,-2-1 0,-1 0-203,1-1 0,0 0 0,0 0 0,1 0 244,-1 0 0,0 0 0,1 0 0,1 0-32,0 0 0,0 0 1,-3 0-1,0 0-11,4 0 1,-1 0-1,0 0 1,0 0 54,1 0 0,-1 0 0,2 0 0,0 0 9,-49 0 1,49 0 0,0 0-11,-2 0 1,0 0 0,2 0 0,0 0 124,-2 0 0,0 0 0,-47 0-129,5 0 1,44 0 0,-2 2 46,-46 2 0,0-2 47,4 3 0,13-4-130,1-1 0,8 0 116,6 0 0,3 0 20,7 0 0,7 0-27,7 0 1,3 0 0,9 0 46,3 0 693,8 0 0,1-1-890,8-4 637,4 3-1559,6-4-14,0 6-650,0 0 1341,-6 0 0,2 0 191,-5 0 0,-7 0 113,-7 0 0,-4 2 0,-1 2 0,0-2 0,0 3 0,-1-2 47,1 1 0,1-2-48,4 3 1,3-4 85,5-1 1,1 0-51,0 0 16,6 0 0,1 0-31,2 0-126,3 0 1,2-6 0,8-2 0</inkml:trace>
  <inkml:trace contextRef="#ctx0" brushRef="#br0" timeOffset="15606">3232 3938 8355,'14'0'80,"0"0"0,-4 0 313,-1 0 0,-6 0 493,4 0-553,-7 0 1,-2 4-294,-3 1 1,-7 6-43,-7-1 0,-8 2-101,-1 2 0,-2 0 254,-7 0 0,1-1-49,-2-4 0,2 4-158,3-4 1,3 4 138,-3 1 0,5 0 96,5 0 1,2-4-87,7-1 0,6 0 6,4 6 1,-3-6 45,3 0 1,5-1 0,9 2 1,8 2 8,6-2 0,9 1 12,4-2 1,4 3 34,2-2 0,4-2-40,0 1 0,0-4-44,-5 4 1,-4-1-15,-1 1 0,-5 2-153,1-6 0,-5 5-239,-5-6 0,2 6-706,-6-6 0,0 6 467,-5-6-851,6 7 1,-4-3 0,5 6 0</inkml:trace>
  <inkml:trace contextRef="#ctx0" brushRef="#br0" timeOffset="17089">2851 5546 8095,'8'-6'641,"5"3"-248,-4-6-322,4 5 0,5-7 0,3 5 178,1-2-596,1 5 201,5-9 0,7 4 197,3-6 1,7 4 162,2 1 0,8 0-33,1-6 0,7 1-27,8 0 0,-1 5-270,1-1 1,7 1 211,7-5 1,6 4-199,8 1 1,-47 5 0,1-1 117,0-2 1,2 0 0,5-1 0,2 1 0,2 1 0,1 0-113,1 1 0,1 0 1,-1-1-1,0 0 1,2 1-1,2 1-56,1-3 0,0 1 13,0 2 0,-1 0 1,7-2-1,0 0 0,-2 1 1,1 0 130,0-1 1,1 0-238,1-1 1,-1 0 0,2-1 0,-1 1 249,2 0 0,0 0 1,4 0-1,0 0-264,3 0 0,0 0 0,-1 0 1,-1 0 263,0 0 1,-1 0-1,-2 0 1,1 0-4,6 0 1,1 0 0,-1 0-1,2 0 1,5-1 0,1 1 1,-1 0-1,-1 0-7,-1 0 0,0 0 0,1 0 1,0 0-1,4 0 0,1 0-5,-32 2 1,0 1-1,0-1-141,0 0 1,1 0 0,-1 1 0,0-1 0,-1 0 0,0 1 148,1-1 0,-1 0 0,1 1 0,31-1 1,1 0-1,-2 1 0,0-1-3,1-1 0,1 1 4,-33 1 0,0-1 0,0 1 0,32-1 0,-1 1 0,1-1 0,0 0 0,-4 1 0,-1-1 87,3-2 0,-1 0 1,-1 2-1,0 0-49,-28 2 0,1 0 0,-1 0 1,30 1-1,-1-1-22,-1-1 1,-2-1 0,-2 3-1,0-1-13,1-2 0,0 1 1,-2 2-1,0 1 2,4-1 0,0-1 0,-2 0 0,0 0-1,-3 0 0,0 1 0,-1-1 0,-2 1 1,0 2-1,-1-1 37,3-2 1,0 1-48,-6 1 1,0 0 0,1-2 0,-1 0-10,-4 3 1,-1 0 0,2 0 0,1 0 24,-3 0 1,1 0 0,-1 0 0,0 0 0,-2 0 0,0 0 5,-2 0 0,0 0 23,-4 0 1,-2 0 0,-1 0 0,-2 0-5,0 0 1,-1 0 0,-6 0 0,-1 0 119,3 0 0,0 0 1,-4 1-1,0 0-149,-1 1 1,0 0 0,-4-1 0,0 0 338,44 4 0,-1-4 0,-1 1-234,-7 3-87,-7-4 0,-9 5 0,-1-6-273,-2 0 217,-7 0 0,-2 2 0,-10 1 170,-3 2-154,4 0 0,-4-5 1,3 0 6,-3 0-63,-2 0 0,2 4 0,3 1-148,5-2 217,-3 5 1,4-7 0,-8 4 793,-4-3 0,0 2-771,-8 1 456,0 0 1,-11-5-41,-3 0 669,-4 0-1062,-7 0-34,-2 0-136,-6 0 145,0 0-1277,0-6 621,0 4-54,0-4 1,2 6-216,3 0 324,-4 0 321,5 0 1,-6 0-1,0 0 1</inkml:trace>
  <inkml:trace contextRef="#ctx0" brushRef="#br0" timeOffset="17656">16356 4686 8355,'-15'0'-740,"1"0"646,6 0 295,2 0 1,8 0 95,2 0 1,0-5-30,5 0 1,0 1-19,6 4 0,-1 0-55,0 0 1,0-5 0,2 0 297,2 2-323,4 1 0,2 2 78,-1 0 1,2 0-236,8 0 1,-1 0-1,4 0-103,-2 0 112,5 0 1,-4 2 0,3 1 10,-5 2-89,-4 6 0,-2-8 140,-3 6 0,-4-4 0,-6 4 38,0 2-229,0-4 1,-1 5 0,-2-4-58,-2 0-72,-6 4 182,4-4 1,-7 6-1,0 1-10,0-1 79,0-7 1,-7 6 0,-2-4-9,-4 4-18,-1 1 0,-6 0 12,-4 0 1,-2-4 0,-4-1 296,-3 2-271,-3 2 1,-2 1 0,1-2 130,-3-2-72,6 2 0,-1-5 63,7 2 1,2 3 0,2-4-340,5 0 75,4 5 1,2-10 225,4 6-42,2 1 0,9 2-656,3-2 0,2 1-2055,8-7 2062,5 7 0,2-9 0,6 4 1</inkml:trace>
  <inkml:trace contextRef="#ctx0" brushRef="#br0" timeOffset="18942">11628 4135 6543,'-8'0'1034,"2"-1"-487,6-4-15,0 3-324,0-10 0,0 9 260,0-7 324,0 7-384,-6-3 1,3 6-108,-7 0 0,1 0-35,-5 0 0,-2 2-4,-3 2 0,-3 10-163,-6 10 1,-6 4-301,-4 5 1,-3 3 251,-1 6 1,0 1 126,-1-1 0,7-4-337,3-1 0,11-5 9,8 1 0,6-5-47,8-5 1,8-2 244,6-7 1,13-2 58,11-2 1,4 1-80,5-7 1,5 1 2,9-5 1,-3 0 0,3 0 1,-3-1 8,-1-4 0,-7 3-375,-3-2 0,-10 2-110,-4 2 0,-9 2-627,-5 2 0,-4-2 271,-1 3 0,-6 2 0,-1 1 0</inkml:trace>
  <inkml:trace contextRef="#ctx0" brushRef="#br0" timeOffset="19392">11939 4488 8749,'8'8'1203,"-1"0"-941,-2-4 1,-3 0 327,2 5-564,-2-6 0,3 5-629,-1-3 470,1-4 296,-5 6 98,0-7-138,0 0-34,0-7 1,0-1 10,0-6 0,5 5 0,0-1-306,-2 0 100,4-3 1,-3-1-140,5 0 0,0 0 188,6 0 1,-1-1 41,0 1 0,0 5-91,0-1 0,2 3-86,2-3 1,-2-1 97,3 7-93,-3-1-868,-2 5 324,0 0 0,-5 0-133,1 0 772,-7 6 0,9-4 0,-4 4 0</inkml:trace>
  <inkml:trace contextRef="#ctx0" brushRef="#br0" timeOffset="19781">12292 4474 8355,'6'8'639,"2"-2"-123,6-6 0,0-5-242,0 1 1,0-1-75,0 5 1,2-5-50,3 1 1,-4-6-250,4 5 0,-8-6 288,-1 2 1,-3 1 104,3-1 0,1-1-1057,-6-4 0,1 5-626,-2-1 514,-2 1 0,3-3 454,-10 2 1,2-1 223,-6 6 1,-1 1 281,-4 4 1,0 0 458,0 0 1,0 0-483,0 0 0,-1 0-163,1 0 934,0 0 0,2 6-106,2 3 0,4-1-61,6 2 1,0-1-247,0 5 1,2 0-177,2 0 0,4 1-65,6-1 0,0 0-167,0 0 1,2 0 118,3 0 1,-3-5-11,2 1 1,3-1-205,-2 5 1,-1-6-473,-3-3 0,3 1-1583,1-1 0,2 0 1068,-3-5 1,0-5 341,5 0 727,7-12 0,6 8 0,6-12 0</inkml:trace>
  <inkml:trace contextRef="#ctx0" brushRef="#br0" timeOffset="20216">13082 3853 8355,'0'-14'-2590,"0"6"3317,0 2 1,0 7 1047,0 4 0,4 3-1082,1 6 0,6 6-226,-1 4 0,-3 3-174,3 1 1,-5 5-126,4 0 1,-6 4-205,2-4 0,1 6-26,-1-1 1,-1-3-5,-4-2 0,5-4 42,0 0 1,1-3-35,-1-2 1,-4 1-73,4-6 0,-2-1-414,2-3 440,-3-1 1,2-2 94,-8-2 1,0 1-911,-5-7 0,0 1-46,-6-5 1,0 0 635,-4 0 0,-3 0 387,-6 0 1,-2 0 426,-3 0 1,3 0-340,-3 0 1,4 0 0,0 0 1,1 0 28,0 0-12,6 0 407,2 0 1,12 2-91,3 2 1,10-2-45,4 3 1,5-4-189,5-1 1,5 5-130,8-1 1,0 1-19,5-5 0,-4 0-9,5 0 1,-2 0 34,2 0 0,-4 0 6,-6 0 0,1 0-502,-1 0 1,-5 2-581,1 2 0,-7-2-1918,2 3 1992,-3-4 1,4 6 0,2 0 0</inkml:trace>
  <inkml:trace contextRef="#ctx0" brushRef="#br0" timeOffset="20458">13618 4446 8355,'-8'6'1367,"2"-4"921,6 4-1611,0 0 0,0-3-314,0 7 1,1-2 33,4 1-239,-3 3 1,6-5 54,-4 2-185,-2 4-934,4-5-80,-6 6-2604,0-7 2527,0 0 1,0-9 308,0-3 0,0 2 704,0-6 1,0-7 0,0-6 0</inkml:trace>
  <inkml:trace contextRef="#ctx0" brushRef="#br0" timeOffset="20600">13590 4276 8355,'-14'-22'-822,"0"2"1,6 6 1966,3 0 1,3 4-622,2 1 0,2 4 131,3-4-174,3 6-724,6-3 0,0 6-1136,0 0 158,0 0 629,0-7 0,6-7 0,2-8 1</inkml:trace>
  <inkml:trace contextRef="#ctx0" brushRef="#br0" timeOffset="20867">14112 3613 8355,'-6'8'0,"4"0"-1288,-3-3 3263,4 2-1227,1 8 1,0-1 255,0 0 1,1 6-453,4 4 1,-2 2-273,7 3 0,-3 5-127,3 4 1,2 1-10,-2-2 0,1 4 24,-2-3 1,4-2-1,-4 2 1,2-6-191,-1 6 1,0-7-19,-5 2 1,5-3-310,-6-2 1,6 1-28,-6-1 0,1-5-523,-5 1 0,0-7-269,0 2 409,0-3 1,-1-4-209,-4-2 557,-3-4 1,-6-6-68,0 0 0,0-6 0,0-2 0</inkml:trace>
  <inkml:trace contextRef="#ctx0" brushRef="#br0" timeOffset="21018">13928 4262 8355,'-28'-20'0,"6"4"0,3-3 0,10 8 367,4 2 1,5 1 590,5-1 1,9 3 61,10 6 1,4-5-502,5 0 1,3 0-125,6 5 1,1 0-340,-1 0 0,0 0-252,1 0 0,-1 0 246,0 0 1,-1 0 117,-3 0 1,2-1-2495,-2-4 1,3-9-1,1-8 1</inkml:trace>
  <inkml:trace contextRef="#ctx0" brushRef="#br0" timeOffset="23216">16948 5419 8223,'-14'0'93,"0"0"0,1 2 0,2 1-220,2 2 71,0 0 0,-5-5 9,-1 0 0,6 0 0,0 1-36,-2 4 94,-2-4 1,-3 6 0,-1-7 3,-2 0 0,-6 1-36,2 4 14,2-4 1,-10 10 0,1-6 73,-4-2 0,-5 4 128,-8-3 0,-4 6-188,-5-6 1,-2 6-20,-3-6-35,-4 1 1,-10 0 0,0 1 29,1 2 1,-6-3-245,-4 4 1,-3-4 268,-7 4 0,5-4-91,-5 4 1,3-4 42,-8 4 0,49-6 1,-2-1 32,-4 3 1,-1 0-1,3-3 1,0 0 18,0 3 0,0 0 1,0-1-1,0 0 60,-2 0 0,-1 1 0,-2 1 0,-1 0-794,-2 0 1,1-2 727,5-1 0,0 0 0,-6 3 1,1 1-1,5-3 0,-1 0 23,0-1 1,0 1-18,0 3 1,-1-1 0,2-4-1,0-1-36,-1 3 0,1 1 0,0-1 1,0 0-1,1 2 0,1-1 85,-1 0 0,1 0-98,3-1 1,0 1 0,-3 0 0,-1-1 0,2 1 0,1 0 12,-2 0 1,1 1-1,3-2 1,0 0-8,-4 0 1,0 1 45,-45 5 0,41-6 0,0 1 0,5 0 0,1-1-1,-2 2 0,1-1 6,-1 2 1,0-1-1,0-1 1,0-1-1,0 1 1,0 0 15,-1 0 0,0 1-640,2 0 1,1 0 610,-4 1 0,0 0 0,5 0 0,0 0 5,-2 0 1,-2 1 0,1-1 0,0 0-115,-2 0 0,-1 0 0,3-1 0,0 0 86,0-1 1,0 0-1,0 1 1,0 0-59,-3-1 0,1 0 1,-1-1-1,1-1 69,-1 2 0,1 0 0,0-1 0,-1 0-10,1 0 1,-1 1 0,1 1 0,-1-1 61,1-2 1,-1-1-1,1 3 1,0-1-65,-1-1 1,1-1 0,0 1-1,0 0-3,2 0 1,0-1-1,-2-1 1,1 1 39,1 3 0,0-1 0,1-1 0,1-1 102,0 3 1,0 0 0,2-3 0,0 0-74,-49 8 1,3-7-66,-2 2 0,7 1 4,-8-2 0,13 1-147,-4-5 0,6 0 136,-10 0 1,9 0 17,-5 0 1,9 0 527,-4 0 1,1 0-579,4 0 0,-8-5 176,-2 1 0,3-1-45,7 5 1,-3 0 94,3 0 0,-2 0-171,2 0 0,-1 0 31,5 0 0,-4 0 0,4 0 0,-1 0 29,0 0 0,2 0-236,4 0 163,1 0 1,-1 0-1,0 0 141,1 0-108,-1 6 0,5-4 0,1 3 90,-3-4-81,5-1 1,-5 0 0,3 2 47,1 2-91,1-2 1,8 4-1,2-6 154,1 0 0,7 0-83,-2 0-27,3 0 0,2 0 556,-1 0 1,6 0-654,-1 0 1,0 0 318,-4 0 1,0 0-1,-2 0-143,-3 0-116,3 0 0,-6 5 1,3 0 255,-5-2 0,2 5-236,-2 1 5,0-3 1,-4 5 0,1-4-45,3 0 0,-1-2-402,6 5 303,-6-7 0,9 8 0,-3-5 20,3 2 88,1-5 1,-4 3 0,0-6-45,2 0 0,1 0 145,2 0-35,-1 6 0,1-4-94,0 3 1,4-4 81,0-1 1,5 0 0,-3 0 540,2 0-472,1 0 1,3 2-1,-1 1-328,-2 2 188,6-1 1,1-4-1,4 0-3,0 0 42,-5 7 0,10-6 0,-7 4 12,-1-3-48,-2-2 1,2 4 0,-1 1-6,-4-2 0,-1 0 468,2 2-409,1-4 0,0 10 1,0-4 118,-1 1-146,1-5 0,5 8 15,-1-7 0,7 6 54,-2-6-28,3 1 0,4-3-93,2 2-30,4-2-612,6 4-91,0-6-131,0 0 0,0 0 1</inkml:trace>
  <inkml:trace contextRef="#ctx0" brushRef="#br0" timeOffset="23751">3021 6181 8355,'0'-7'-1968,"0"-6"2318,0 11 15,0-4-221,0 6 0,1-1 113,4-4 0,-2 3 2,6-2-144,-5-4 1,6 5 218,-5-7 0,6 6 225,-1-6 125,-4 7-41,0-10 246,-6 12-652,0-5-117,0 6 145,0 0 1,-6 0-23,-4 0 1,-4 6-239,-4 3 1,0 4-320,-5 1 0,-1 0 252,-4 0 1,1 0-1,2 0-192,2 1 283,-1 5 1,-2-4-1,0 4-143,3 0 76,-1-4 1,-4 9-1,2-4 80,2 0 1,4-3 5,6 1-161,6-4 0,0-5 0,5-1 82,-2 2 250,7 2 1,12-4 0,11-1 321,6-2-359,5 5 0,19-8-2,6 7 0,2-7 104,3 1 0,0 0-147,4 0 1,-7-2 0,-7 3-7,-7-4 1,-8-1-958,-8 0 209,0 6 0,-18-3-2340,4 7 1996,-3-1 152,-8 5 0,-2 1 0,-6-1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7:38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0 791 8355,'0'9'-328,"0"1"-462,0 1 1,0-3 2017,0 1-604,0-6-366,0 3 77,0-6-156,0 0 0,0-6 1,0-3-1,0-4 1,2-1 56,2 0 1,-1 0-154,7 0 0,-7-7 1,3-2-1,0-4 1,2-3 206,0-3-385,5-3 1,-5-1 120,6-1 0,-2-4-104,-2-5 1,2 1 94,-2 9 0,2-3 24,2 8 1,0-1-17,0 4 0,-4 6-3,-1-1 0,-4 7 135,4-2-59,-5 4 0,2 1 130,-6-1-103,0 8 154,6-6-93,-4 5-91,10-6 0,-10 5 190,2-1-139,-2 7 1,0-5 72,2 4 4,-2 2-365,4-4 201,-6 6-77,0 0 0,2 4 58,2 1 0,0 5-20,5-6 0,-1 7-25,1-1 0,4 4-1,-4 5 0,8 3-9,2 6 0,2 0-1,-3 0 1,4 7-64,7 2 0,-6 6 88,1 4 1,-1-3 3,5 3-12,-6-3 1,3-8-68,-6-3 0,5 1 54,-5-1 1,4-2 14,-4-7 1,4 1-19,-4-6 1,6 0 27,-1-5 0,-2 0-12,1 0 0,-5 0 7,0 0-52,4 0 0,-6-1-3,3-4 1,-5-1-94,-5-3 0,-1-2-52,-3 6-351,-4-6 122,6 4-7,-7-7 0,-7 0 149,-2 0 1,-5-7-285,-5-2 1,-1 1-635,-4-1 1,-2-1 554,2-4 642,-3 0 0,-1-6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7:38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85 184 7924,'-14'0'-347,"6"-7"0,-4 6 1,4-5 1706,0-1-839,-4 6-63,10-6 124,-10 7 73,10-6-360,-4 5 0,7-7 6,4 3 0,-2 3 301,7-2-344,-7-4 0,9 6 4,-2-2 1,-2-3-128,1 3 0,0-1 1,5 5 1,2-5-131,3 1 1,-2-1 80,7 5 0,-1 0-98,5 0 0,1 0 17,-1 0 0,-5 0-146,1 0 1,-2-2-220,1-2 0,2 2 148,-6-3 0,2-1-1083,-3 1 0,-2-4 238,3 4 0,-3-6 515,-2 2 1,0-4-1,0-1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7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183 438 6061,'-7'0'4641,"0"0"-4166,7 0-237,0 0 1,0 6 0,0 4 0,0 4 55,0 5 1,7 3-131,2 6 1,4 5-314,1 0 1,1 6 68,4-2 0,-3-1-43,3 2 0,1-2 100,-1 2 1,0-5-83,-5-10 1,-2 2 80,-2-6 0,1-5-6,-7-4 0,3-7 410,-3 2-308,-2-4 1,3-2-49,-10-4 0,-3-5-49,-6-8 1,-2 0 0,-2-5 1,0-5 20,-5-5 0,-1-2-125,-4 2 1,0 2 96,0-7 0,-5 2-119,0-1 1,1-3 131,9 7 0,-2 1-18,6 3 1,2 3 183,7 2 1,4-3-35,6 4 1,2-2-31,2 1 1,4-2 7,6 2 0,2-2 163,3-3 1,3 3-91,6 2 0,0-3 21,0 4 1,5 1-6,0-2 1,6 7-65,-1-2 1,-2 5-9,2 5 1,-2-2-2,1 6 1,-2 1-7,-7 4 0,-1 4-76,-4 1 1,2 6-115,-6-2 1,-5 9 49,-4 0 1,-7 3-101,2-2 0,-4-4-34,-1 4 0,0 3 65,0 2 0,-6-3 63,-4 3 1,-7-5-12,-2 4 67,1-5 0,-3 4 0,-1-5-60,0 2 1,-4-1 3,2-3 0,4-1 56,1 0 1,-1-5 18,1 1 0,0-6-2,5 6 0,4-6-36,1 6 205,6-7-57,-3 3-96,6-6 0,6 0-27,3 0 0,10 0 10,5 0 1,2 0 62,2 0 0,1 0 107,-1 0 1,5 0-86,0 0 0,1 5-46,-1 0 0,-3 6-78,3-2 0,-5 4 28,-4 1 0,1 1-44,-6 4 0,-2-2 44,-8 7 1,2-2-75,-6 1 0,0 4 78,-5-3 0,0-4-15,0-1 0,-7 1 141,-2-1 1,-4 0-82,-1-5 0,0 5 111,0-1 1,-5 3-46,0-2 0,-6-2-50,2 6 1,-4-4-60,-1 5 1,-2-5-80,-3 4 0,3-4-83,-3 4 1,4-5-304,0 1 0,3-9 294,2 0 0,4-5-70,6 4-794,0-6-297,6 3-364,-5-6 0,5 0 0,-6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0T11:15:32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3007 142 8355,'-19'0'-10,"-2"-2"1,1-1 0,-2-2-74,0 2 112,-1 2-43,-6 1 0,-5 0 0,-2 0 0,-2 0 1,1 1-1,-3 4 0,0 3-57,-3 0 1,-1 4-6,-3-2 148,3 2 1,-6 2 0,5 0 146,-2 1-355,-7-1 1,9 0 0,-7 0 0,-1 0 0,-2 2 114,-1 2 0,-1 0 79,1 5 1,-1-4 11,1 5 0,-1-1-45,1 5 0,-2 1 17,-3-1 0,6-3 10,-6 3 1,6-3-40,-6 8 1,-2 3-109,2 2 0,0-2 89,4 1 0,-4 0-139,0 0 1,0 4 178,4-3 0,-1 7 4,-3 2 0,3 2-34,-3-2 1,1-2 0,2 5 0,0 1 100,4-1 1,6 0-10,1 2 0,5 1 57,4-6 0,-1 2-123,6-2 0,5-4-4,5 5 0,7-5-22,2 0 1,1-1-21,9 0 1,-1-1-37,5-3 1,1 1 76,4-6 1,3 5 113,6-6 1,6 6-149,4-5 1,4 2-24,5-3 1,3-2 29,7 3 0,-1-1 3,0 0 0,8-2 72,7 3 1,1-8 8,8-1 1,4-2-324,6 1 1,10-2 262,-2-7 1,10-5 2,1 1 1,3-6-5,-46 1 1,0 0 0,-1-3 0,1-1 55,4 1 0,1 1 0,-1-2 1,0-1-42,4 0 0,2 0 1,-1 0-1,0-1-235,2-2 1,1 1-1,0 1 1,-1-1 211,1-3 1,-1 0 0,-1 3 0,0 0-4,1-3 0,1 0 0,-2 3 0,0-1-33,4-1 0,0-1 1,-2 1-1,0 0 50,0 0 0,-1-1 0,-1-1 0,0-1-4,2 3 1,-1-1 0,-2-2-1,0 0-38,3-2 1,-1-1-1,1 2 1,-1-1-33,-1-3 1,-1 0 0,-2 1 0,1-1 54,-1-2 1,-1-1-1,0 1 1,-1-1-2,-1-2 0,1 1 0,-1-1 1,-1-1 19,-1 0 1,0-1 0,1-2 0,0 1-156,-3 1 1,-1 0 0,1-1 0,0-1 182,-2 1 0,-1-2 1,-2-1-1,0-1-31,0 1 0,0-1 1,36-25 16,2 2 1,-12 3 61,-2-3 1,-2 2-166,-8-2 0,-5 1 94,-4-5 0,-13 5-4,-1-1 1,-8-1 162,-7 1 0,-4-7-215,-9 3 1,-4 0 358,-6 0 1,0-1-376,0-5 1,-8 6 391,-6-1 1,-2 6-421,-7-1 1,-1-1 8,-4 1 1,-7 0 16,-2 4 1,-4 1-13,-1 0 1,-2-1 109,-3 1 0,1 4-69,-5 1 1,-3 1 120,-7-2 1,1-1-116,-5 6 1,3-5 21,-3 5 0,-7-1-221,-8 1 0,-4 3 285,0-3 0,-1 8-11,0 2 0,-4 5 103,0 0 0,-2 4-93,1 4 1,7-1 5,-6 6 1,1 1-107,-6 4 1,-2 4 85,7 1 1,4 6-7,5-1 0,7 7-137,-3 2 1,9-1-784,1-3 0,11 3 282,-1 1 1,10 0-71,4-5 0,6 0 650,8 0 0,3-1 0,3-1 0,3-1 0,-3 0 0,-3-1 0</inkml:trace>
  <inkml:trace contextRef="#ctx0" brushRef="#br0" timeOffset="1695">8750 2752 8355,'-22'0'0,"-3"0"0,4 0 0,-1-1-277,-3-4 182,5 4 1,-7-6 0,2 7-5,-6 0 1,-1 2 229,-5 3 0,-1-2 65,-4 6-329,0 1 1,-1 4-1,-1 0 75,-3 0 0,-1 2 110,-4 2 0,-3 0-52,3 5 0,1-4-25,-6 4 0,2 1 35,-11 4 1,1 5-124,-6 0 0,-1 6 138,-3-1 0,-5 3-336,-10 1 0,2 5 415,42-24 1,-2 1 0,1 3 0,-1 1-85,-4 0 1,0 0 0,1 1 0,0 0 2,-3 4 0,0 0 0,0 0 0,0 0 46,-3 2 0,1 1 0,2-1 0,0 2 8,0 0 0,0 1 0,0-1 0,0 0-289,-3 2 0,1 2 0,2-2 0,1 0 259,1 1 1,1 0 0,3-1 0,1-1-3,2-3 1,1 0-1,1 3 1,0 0-194,0-1 1,1 1 0,1 0 0,-1-1 138,2-1 1,0-1-1,3 0 1,0 0 97,-33 36 4,9 6 1,-8-5 0,12 2-3,1-7 0,6 2-69,3-3 1,9 3-36,5 1 0,5 1 88,4-1 1,6-4 259,8 0 0,4-6-300,6 1 0,6-3-198,4-2 0,13-4 105,5 0-23,10-7 0,4 9 0,10-9 77,3-4 0,14 1-13,6-4 0,10-5 201,9-5 1,2-1-192,-43-17 0,2-2 1,-1 2-1,1-2-42,4-3 1,0-1 0,0 0-1,0-2 36,4-1 1,1-2 0,-3 1 0,2 0 12,2 0 0,1 0 0,1 0 0,1-1 40,0-1 1,0-1 0,3 0-1,0-2 78,1-1 0,1-2 0,-1 1 0,-1 0-46,2 0 1,0 0 0,1-2 0,1-1-147,0 1 1,0-1 0,0-2 0,-1-1 108,2 2 1,-1-1-1,0-4 1,0 0 24,3 0 1,0-1 0,-3-2 0,0-1 11,1 1 0,-1 1 1,-3-3-1,0 1-6,1-1 0,0-1 0,-3 1 0,-1-1-161,-3-2 0,0 0 0,5 0 0,-1-2 63,-4-2 1,0 0 0,1 2 0,1 0 30,-5 1 0,1-2 0,-2 0 0,-1 0-193,-2-1 1,0-1 0,2-4 0,0 0 179,-4 2 1,-1 1 0,0 1 0,0 0-73,-2-1 1,0-1 0,-6 4-1,-1-1 46,1-2 1,-2-1-1,-2 2 1,-1 0 27,37-28 1,0 1-88,-10 0 0,1-1-276,-15 1 1,2-2 207,-11-4 0,0 4 374,-4-3 1,-9 3-289,-6 2 1,-1-2 112,-8-3 1,-2 4 23,-8 1 1,-2-5 481,-7 4 0,-2-1-590,-3 6 1,-7-1 537,-7 6 0,-11-6-466,2 1 0,-10 2 106,1-2 1,-10 7-51,-5-2 1,-1 3-22,1 1 0,-8-2 201,4 3 0,-4-2-177,4 11 1,-2 0-58,-3 5 0,-5-1 5,-9 1 0,-1 5 27,-8-1 0,4 7-32,-5-2 0,-9 8-336,5 2 1,-10 4 287,5-4 1,-2 5-33,2 0 0,-2 1-146,7-2 1,6 2-132,8-7 0,10 1 116,9-5 0,7-2 146,12-3 1,8-3-132,11-6-400,8-6 0,10-9 0,8-7 0</inkml:trace>
  <inkml:trace contextRef="#ctx0" brushRef="#br0" timeOffset="5673">1087 1454 6717,'15'-8'-983,"-1"-4"983,0 4 0,-6-1 0,-4-1 457,4 1 103,-6-5 1,9 4-149,-7 1 0,1 4 97,-5-4-130,0 6-31,0-4 19,0 7 378,0 0-784,0 7 1,-6 0 105,-4 8 0,-4-1-136,-4 0 0,0 1 0,-5 4 1,-1 2-33,-4 2 1,4-1 89,1-3 1,1-3-24,-2 2 1,4-2 50,6-2 0,0 0-15,0 0 0,6-4-46,3-1 0,-1-4 3,1 4-216,1-6 256,4 4 0,6-7-3,3 0 0,5-2 23,5-3 1,5 2 1,9-6 0,-4 1-35,4-1 0,2-2-2,-2 6 1,0 0 119,-5 5 0,0 0-93,0 0 0,-4 2-57,-1 3 1,-5 2 41,0 8 0,-3-1-5,-6 0 0,2 0-14,-6 0 0,1 0-7,-1 0 0,-4 0 21,4 0-3,-4 7 1,-7-6-13,-3 4 1,-4-3-48,-1-2 0,-2 0 118,-2 0 0,0-1 8,-5-4 0,4 4-20,-4-4 1,4-3 0,-3-1-89,1-3 1,3 2-292,3 1 351,1 0-5,6-5 1,-2-2-771,5-2 0,2-3 260,7-2 0,4-4 0,6 6 1</inkml:trace>
  <inkml:trace contextRef="#ctx0" brushRef="#br0" timeOffset="6090">1539 1779 8355,'-2'-8'410,"-2"3"-62,2 4 45,-10 1 123,10 0-118,-4 0-349,6 0 418,0 0-323,6 0 0,2 4 97,6 1 0,2 1-46,2-1 1,0-3-499,5 2 0,-4-2 14,5-2 0,-6 0 109,6 0 0,-7 0 53,2 0 1,-3-5 7,-2 0 0,-5-4 30,1 4-67,-7-6 1,3 4 121,-6-8 1,0 1-12,0 0 1,-2 2-13,-2 2 0,1-2-51,-7 2-125,1-2 0,-5-1-24,0 4 1,4 3-157,1 6 1,4 0-293,-4 0 444,5 0 1,-8 0 0,4 0 0</inkml:trace>
  <inkml:trace contextRef="#ctx0" brushRef="#br0" timeOffset="6647">1976 1708 8298,'2'10'210,"3"-1"1,-2 0-137,6 6 0,-4-1 70,4 0 1,-1 1-152,2 4 0,2-3 119,-2 3 0,-3 1-134,3-1 1,-5 4 112,4-4 1,-4 0-25,4-5 0,-6 0 27,2 0 0,1-4-86,-1-1 167,0-6-122,-5 4-164,0-7 1,0-7 112,0-2 0,-2-4-127,-3-1 1,2 0 134,-6 0 0,4-6-31,-4-4 1,-1-2-68,-4-3 0,2 1 53,2 0 1,-1 0 40,6-1 1,1 3 8,4 2 0,0-1 1,0 6 1,6-4 30,3 4 0,6 0 10,3 5 0,-2 5-52,3-1 1,-2 7 5,2-2 0,-2 4-232,7 1 0,-7 0 145,2 0 1,-4 1-12,0 4 1,-3-2 83,-2 7 1,0-6-2,-5 6 1,0-1-50,-5 5 29,0 0 0,-2 1-12,-2-1 0,-4-2 25,-6-2 1,-2 2 201,-3-2 0,-1-3 61,-4 3 0,-2-7-11,2 2 1,2 1-232,-1-1 1,5-1 2,0-4 1,2 0 142,2 0-67,0 0 0,4 0-73,1 0-185,6 0 1,-2-1-709,10-4 0,3 3 222,6-2 0,6 2 0,2 2 1</inkml:trace>
  <inkml:trace contextRef="#ctx0" brushRef="#br0" timeOffset="7261">2626 1609 7862,'0'8'1361,"0"5"-1099,0-4 1,0-1 15,0 1 1,1 1-210,4 4 0,-2 0 45,6 0 1,-4 0-146,4 0 0,-4 5-3,5 0 0,-6 1-42,6-1 0,-6-3 92,6 3 0,-7-4 113,2 0-5,2-1-30,-5 0-333,11 0 203,-12-6-37,5-2 1,-10-8-33,-1-2 1,-6-4-241,2-6 0,-2 0 200,1 0 0,-2-1 51,2 1 0,-2-6-6,-2-4 0,0 2-32,-1-1 0,3-1 212,2-4 0,0 2 41,5 2 0,0-3-181,5 4 0,6 2 86,4 3 0,4-3 92,5 2 1,-2 1-99,6 4 1,-1-1-14,2 1 1,1 6-12,-6 4 0,6-3-2,-2 3 0,-2-1 18,-2 5 1,1 0-8,-1 0 73,0 6 1,-5 1-44,0 2 0,-5 4 42,1-4-16,-7 4 0,8 1 84,-6 0-116,-1 0 1,-4 0 29,0 0 0,-4-5 163,-1 1 0,-6-5-5,1 4 0,-2-4-31,-2 4 1,0-6-161,0 2 1,-5-2-5,0 2 0,-1-4 12,1 4 0,3-3 25,-3-2 107,4 0-28,0-7-1697,1 6-261,6-5 311,2 6 1246,12-7 1,9-1-1,7-6 1</inkml:trace>
  <inkml:trace contextRef="#ctx0" brushRef="#br0" timeOffset="7606">3232 1059 7540,'-8'-14'0,"2"1"-1468,0 4 1341,4-4 0,-4 10 752,6-6 288,-6 6 0,4-5 271,-2 3-842,2 4 0,2-4-80,0 10 0,2-1 33,2 11 0,-1-5 80,7 9 1,-5 3-88,4 2 0,0 4-88,5 5 1,-4-2 19,-1 7 0,-4 0-104,4 4 1,-4-5 21,4 1 0,-4-2-37,5 2 0,-6-4 34,6-5 1,-6-1-15,6 0 0,-2-5-70,1 1 1,2-7-125,-6 2-467,6 3 14,-3-6-703,-1-2 650,6-8 0,-11-7-396,2-4 0,2-3 474,-1-6 1,0-2-134,-5-3 0,6-3 0,2-6 1</inkml:trace>
  <inkml:trace contextRef="#ctx0" brushRef="#br0" timeOffset="7835">3599 1398 7263,'13'9'-658,"-4"1"2111,-3-7-910,-6 3 0,2-4 447,3 2-373,-4-2-27,6 4 9,-1 0-391,-5 2-304,12 6 208,-11 0 413,4 1-1177,-6-8-1351,0 6 1672,0-12 0,0-1-150,0-9-309,0 3 1,6-13 0,2 3 0</inkml:trace>
  <inkml:trace contextRef="#ctx0" brushRef="#br0" timeOffset="7994">3613 1257 8355,'-6'-8'-655,"4"0"-83,-2 3 1,1 4 1266,-2-4 0,3 2 142,-2-2 396,2 4-238,2-6-567,0 1 0,6 4-115,4-2 1,1 1-140,-2-2 1,4 3-379,-4-2-776,4 2 1,1-4-1,0-2 1</inkml:trace>
  <inkml:trace contextRef="#ctx0" brushRef="#br0" timeOffset="8397">3952 1313 8355,'2'13'-1857,"1"-2"1475,1-2 0,3-6 382,-3 2 1050,4-4 1,6-1-325,0 0 0,1 0-348,-1 0 0,0-1-159,0-4 1,0-3-86,0-6 1,0 5 32,0-1 0,-4-2-300,-1-2 296,-6-10 0,4 15 12,-7-10 1,0 3-539,0 2 1,-2 5 156,-3-1 0,2 6-363,-6-6 0,4 6 75,-4-6 376,-1 7 127,-4-3 1,2 7 483,2 4-474,4 3 1,6 6-21,0 0 1,0 0 271,0 0 0,0 0-126,0 1 0,5-1-42,-1 0 0,7 0-9,-1 0 1,2 2-13,2 2 1,5-2-66,0 3 0,1-2-17,-1 2 0,-3-3 45,3 3 1,1-4 5,-1-1 0,6 0-478,-2 1 1,-1-3-164,2-3 0,-2-1-208,1-3 1,2-3 302,-6 2 0,5-2 355,-5-2 0,-1-6 0,-3-2 1</inkml:trace>
  <inkml:trace contextRef="#ctx0" brushRef="#br0" timeOffset="8636">4601 1497 8355,'-6'14'-113,"4"-7"0,-6 0 431,4-7 160,2 0 101,-4 0 1,4-2-98,-2-3 0,2-2-215,-3-7 1,4-1-35,1 1 1,0-5-1,0 1 0,0-9-6,0-1 1,1 0-34,4-5 1,3 3 9,6 2 0,0 4-56,0 1 0,7 5-263,2 0 1,-1 2-14,2 2 0,-1 1-568,5 4 0,1-2-6,-1 6 0,0-4-338,0 4 0,0 0 369,1 5 96,-1 0 1,6-6-1,2-2 1</inkml:trace>
  <inkml:trace contextRef="#ctx0" brushRef="#br0" timeOffset="9694">5744 4996 8355,'0'-14'-898,"0"0"1,0 4 2251,0 1-1052,-6 0 0,3 1 0,-7 3 355,-1 4-564,-1 1 1,-4 7 0,-3 7 9,-4 8 1,-5 7 158,-5 4 0,-2 3-168,-3 6 0,-2 0-454,2 1 0,4-1 246,1 0 1,9-1 166,5-3 0,5 1-139,5-6 0,4-2 128,10-7 0,9 2 28,9-2 0,10-4-33,5-1 1,9-3 0,6-2 0,5-2 20,4-2 1,3-4-195,-3-6 0,-1 0 117,-5 0 1,-6 0 36,-3 0 0,2-1-439,-2-4 0,-6 3-242,-8-2 1,-8-3 0,-3 3-658,-2 0 1320,-7-3 0,-1-1 0,-4-6 0</inkml:trace>
  <inkml:trace contextRef="#ctx0" brushRef="#br0" timeOffset="10100">6280 5391 8355,'-1'-12'-95,"-2"1"-112,-2 1 824,-6 7-139,3-3-223,-6 6 0,1 6 23,4 4 1,3 2-17,6 2 0,0 2-74,0 3-134,0-4 0,1 7 1,4-4-475,4 0 0,6 3 245,3-2 0,4-4 15,7 4 0,0-8-152,4-2 329,-3-5 1,6 0 0,-5-8 135,2-6-144,0 4 0,-6-8 0,-2 1 2,-1-4 1,-9-2-5,-1 5 0,-1 0-54,-8 0 1,-1 0 13,-4 0 1,-4 0-107,-1-1 0,-11 6 87,2 0 0,-3 1-108,3-2 1,-5-1-26,0 7 1,0-6 74,5 6 0,5-1-63,-1 5-154,7-6-983,-3 4 1173,6-4 1,6 12-1,2 2 1</inkml:trace>
  <inkml:trace contextRef="#ctx0" brushRef="#br0" timeOffset="10932">7099 5194 8355,'8'-8'-1307,"-2"2"1,-6 4 1452,0-3 881,0 4-398,0-6 389,0 1-657,0 5 1,-2-6-167,-2 7 1,0 2 0,-6 3-85,-6 4 0,0-1 61,-7 1 0,1 1 227,-2 4-291,-2 0 0,5 3 0,-4-1-310,2-4 1,7-1 45,2 3 1,1-4-140,8-1 69,-5-6 201,8 10 0,2-12-26,9 4 0,4-3 51,1-2 1,6 0-4,4 0 0,4 0-31,5 0 0,-2 0-191,7 0 1,-7 0 55,2 0 0,-8 1 53,-1 4 0,-7-2 164,2 7 1,-3-3-119,-2 3 0,-6 2 193,-4-2 1,-2 2-114,-2 2 1,0 1-58,0-1 0,0-5 32,0 0 0,-5 1 141,0 4 0,-5-5 78,0 1 1,-2-6 120,-3 6 0,-3-7-140,-1 2 0,0-4-88,5-1 1,-5 5-250,0 0 1,0-1 85,5-4 0,5 0 142,0 0 0,5-1-487,0-4-998,2 4 0,2-12 795,0 4 1,6-1 566,4-4 1,9 3-1,3-9 1</inkml:trace>
  <inkml:trace contextRef="#ctx0" brushRef="#br0" timeOffset="11477">7494 4615 8355,'-14'-14'-750,"0"0"0,6 4 1513,3 1 0,-1 4 284,1-4-191,0 6-200,5-10-490,0 18 0,0-3 0,2 12 212,3 0-230,-4 6 1,12 2-1,-4 8-32,4 3-137,1 9 0,5 2 1,0 3-69,-2-3 155,-2-8 0,4 3 0,0-6 35,-2-1 1,-1-3-10,-2 0 0,0-1-115,0 0 1,-1-5-491,-4 1 303,4-7 1,-12 4-1,6-9-924,-1-2-461,-4 2 599,4-10 693,-6 4 1,-2-6-24,-2 0 0,0-6-70,-5-4 1,0-2 336,-6-2 1,1 0 58,0-1 0,0 1 0,0 0 0,-5 0 0,0 0 0,-6 0 0,2 0 0,-4 4 0,-1 1 0,4 6 184,1-2 1,6-1-126,-2 1 0,5-1-3,4 1 0,2 4 309,4-4 438,2-3 0,2 2-246,10-4 1,2-2 7,2 2 0,2 3-211,3-3 1,-2 5-76,6-4 0,1 1-237,4-1 0,2-2 88,3 6 0,-3-4 165,3 4 0,-8-4-334,-2 4 0,-4-5-971,5 6 0,-7-2 276,2 1 1,-4 2-307,-1-7 0,1 7 462,-1-2 1,-5 4 523,0 1 0,7-6 0,6-2 0</inkml:trace>
  <inkml:trace contextRef="#ctx0" brushRef="#br0" timeOffset="11857">8199 4926 8355,'-14'0'-253,"0"0"0,5 0 1287,-1 0-455,1 0 0,-5 6 4,0 3-408,6-3 0,-5 7 0,6-4 414,-1 4-461,-5 7 0,12-4 1,-4 4-724,3 1 483,2-6 1,0 7 0,2-4-597,3 0 582,2 1 1,8-6 0,-1-2-208,0-2 220,6-6 0,2 4 1,5-9-64,-4-3 169,4-2 1,-7-8-1,4 1-35,-5 0 60,-4 0 1,-1-2 0,-1-1-29,-4-2-22,-2 1 0,-7 3 0,0 1 14,0 0 1,-7 0 21,-2 0 0,-4 5-54,-1-1 1,-6 5 25,-4-4 1,2 1 168,-1-1 1,-1-2-105,-4 6 0,5-4-148,-1 4 1,7 0-38,-2 5 1,8 0-617,2 0-593,6 0 955,9 0 0,3 0 346,10 0 0,9 7 0,2 0 0</inkml:trace>
  <inkml:trace contextRef="#ctx0" brushRef="#br0" timeOffset="12867">8425 4926 8355,'0'-8'-1532,"0"0"1893,0 3 73,0-3-113,0 0 121,0-4-69,0 4-246,0 0 0,2 2 32,2 6 0,0 0-21,5 0 0,-4 2 24,4 2 1,-4 4 6,4 6 0,-4 5-167,4 0 1,-1 4 81,2-4 0,1 2-197,-7-3 1,7-2 133,-1 3 0,-4-3-119,-1-2 0,1-5-51,-1 0 80,-1-5 143,3 2 0,-6-8-59,4-2 0,-2-4-21,2-6 1,-4 0 17,4-1 1,-2-3-57,2-1 0,-4-5 62,4 5 1,-2-4-150,2 4 1,-3-4 0,2 4 1,-1 0 27,2 5 1,-3 0 75,2 0 0,-2 4-27,-2 1 0,1 6 100,4-2-94,-3 3 1,4 4 116,-6 3 0,2 1-130,2 3 368,-2 4-50,10-5-176,-4 0 1,6-2 87,0-6-76,1 0 0,-1-5-105,0 0 0,0-6 65,0 2 1,0 1-55,0-1 1,-4 6 87,-1-2-239,0 3 146,6 2 1,-3 2-12,-2 3 0,0-2 85,-5 6 0,1 1 12,-1 4 0,-3 0 44,2 0 0,3 0-97,-3 0 1,6 0 13,-5 0 1,4 1 38,-4-1 0,6-5 34,-2 0 0,-1 1-50,1 4 0,-4-5-11,4 1 1,-4-7-176,4 2 0,-4 1 105,5-1-845,-7-1 384,3-4-1297,-6 0 1280,0-6 0,0-2-59,0-6 331,-6 0 1,-2-6-1,-6-2 1</inkml:trace>
  <inkml:trace contextRef="#ctx0" brushRef="#br0" timeOffset="13281">9215 4841 8195,'0'8'599,"7"-2"0,-4-6-130,6 0-242,1 0 1,4-6 223,0-4-409,0-2 0,-5-2 0,-1 0-87,-1-1-18,-3 1 0,-4-1-200,0-4-162,0 3 1,0-4 0,-1 7-60,-4 4 138,-3-4 1,-6 12 2,0-4 183,0 3 1,0 2-1,0 2 824,-1 3-485,8 3 1,-4 6 0,4 0 594,0 0-592,3 0 0,-2 5 1,6 0 150,0-2 0,2 3-162,2-1 0,1 5-231,9-6 0,-3 3 6,8-2 0,1-4 112,-1 4 0,6-8 19,-1-2 0,-2 1-42,1 4 0,1-5 8,4 1 1,0-7-10,0 2 0,1 1-392,-1-1 1,-1-2-137,-4-8 1,2-3-153,-6-6 0,0 0 181,-5 0 0,-5 0-131,1 0 0,-7 0 561,2-1 0,-4-5 0,-1-2 1</inkml:trace>
  <inkml:trace contextRef="#ctx0" brushRef="#br0" timeOffset="13589">9780 4799 6320,'0'14'626,"0"0"-158,0-6 0,0 4 108,0-2 1,0-3 99,0 3-310,0-7 1,0 5 157,0-4 430,0-2-667,0 4-206,0-12 1,0 3 0,0-7 39,0 0 0,-5-3-64,0-1 1,-4-5 97,4 0 1,-4-6-21,4 2 0,-4-4-38,4-1 1,0 0-68,5-1 0,0-4-102,0 0 0,7 5 11,2 5 1,5 1 154,5-2 0,1 4-145,4 6 1,3 0-109,-4 0 1,5 1-210,5 4 1,-3 2 108,3 7-29,-3 0 1,-2 0-1,0 0-305,0 0 0,-1 0-1321,-3 0 1005,2 0 1,-10 0 747,3 0 0,-4 0 0,0 0 0</inkml:trace>
  <inkml:trace contextRef="#ctx0" brushRef="#br0" timeOffset="15233">4742 2343 7702,'0'8'764,"0"-2"-619,6-6 1,-2 0 84,5 0 0,-4 0 279,4 0-305,1 0 1,4 0-78,0 0 1,1 0 0,3 2 234,1 3-308,6 2 0,-8 8 1,6 0 100,2 4-83,2-3 1,1 10 0,2-2 146,3 3-255,-3 1 1,6 0 0,-5 0 124,2 0 0,2-1 2,-2-3 0,-4 2-188,4-2 67,-3 2 0,0-2 1,1-2 32,2-2 0,0 4 45,-5-5 1,-4 4 46,-1-4 0,1 4-27,4-4-25,-6 0 0,3 1 0,-4 2 66,0 0 0,-3 0-9,1-3 1,1-3-124,-1 3 70,0-4 1,-4-1 0,2 1-24,2-1 0,0-2 41,-5-2 0,0 1 61,0-7 0,1 1-39,-1-5 67,0 6 1,5-4-90,-1 3 0,1-4 32,-5-1-78,0 6 1,1-4 30,-1 3 1,-2-2-115,-2 1 98,2-2-152,-4 4 93,6 1-22,0-6 1,-4 5 0,-3-4 54,0 3-27,4-4 1,-3 7-24,6-3 29,0-4 0,0 10-40,0-6 37,0 6 1,0-5 10,0 4 0,-4 1 37,-1-7 0,1 6 3,4-6 1,0 3 29,0-3 19,0 4 1,5 5-12,0-4 0,-1 4-55,-3-4 1,-1-1 34,0 1 1,0-1-19,0 2 1,0 1-33,0-7 0,-1 3 41,-4-3-11,4-2 48,-5 4-5,6-6-31,0 0-8,0 0-28,-6 0 46,4 0-315,-10 0 61,4 0 0,-4 0-551,2 0-385,-2 0-637,4 0-1066,-6 0 2111,0-6 1,-6-3 528,-3-10 198,2 3 0,-12-11 0,4 5 0</inkml:trace>
  <inkml:trace contextRef="#ctx0" brushRef="#br0" timeOffset="15896">6337 3529 8450,'-14'0'386,"6"0"1,2 1 199,6 4 65,0-4-155,0 6-300,6-7 1,2 0 0,6 1 327,0 4-349,0-4 1,0 6 0,0-7 382,0 0-495,7 0 0,-6 0 0,4 0 176,-3 0-177,-2 0 0,-1-2 0,-2-1 141,-2-2-133,0 1 1,5-3 125,1-2-186,-1 3 1,-5-7 53,0 4 33,-5-4 1,7 4-17,-7-1 73,1 7-22,-5-9-90,0 4 0,0-2 0,2 3 68,2 0-75,-2-4 0,4 4 1,-6-8 3,0 1-30,0-6 0,5 3 0,0-5 39,-2 1 1,-2-4-61,-1 2 0,2 2 96,2 3-356,-2-4 25,4 6 0,-6-4-694,0 5-293,0 8-483,0-6 1,5 10 484,0-7 0,4 6 994,-4-6 1,6 1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0T11:19:07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1988 354 6498,'6'-8'-764,"-4"-5"764,3 4 0,-4-4 915,-1-1-549,0 6 0,-1-4-99,-4 2 1,-3-1 18,-6 2 0,5-2-45,-1 6 1,-5-4-34,-9 4 1,-3-4 0,-1 4 1,-6 0-69,-4 5 0,-3 0 11,-1 0 0,-7 0 56,-2 0 0,-9 7-13,-1 2 0,0 2-194,4-2-20,1 10 1,-2-9 103,-3 9 0,7-4 32,-2-1 1,3 5-93,-4 0 0,2 4 27,4-4 1,0 6-10,4-1 1,3 3 66,-3 1 1,-3 2-15,-1 2 0,0 3 13,0 3 1,5 2-37,-1-2 1,2 4-33,-2 5 0,7-3-104,-2 3 1,4-3-76,1-1 0,7-1 120,7 0 1,5 5-75,-1 0 0,5 2 48,5-2 0,-2-2 29,6 7 0,2-5 0,8 3 0,4 1-51,4-1 1,9 1 76,6 6 0,3-2 17,12-4 1,2 3 6,12-7 0,7 0 30,6-5 0,7-4-256,8-1 1,1-5 226,3 1 1,4-3-11,-44-17 1,1 2-19,2 2 0,1 0 0,-2-2 1,0 0-1,3 1 0,1-1-148,3-2 1,-1-1 0,0 1 0,0 0-7,4-3 1,1-2 133,-1-1 1,0-1 0,0-2 0,0-2-1,0-2 1,1-1 97,0-1 0,-1-1-63,-1 0 1,0-2-1,4-4 1,2-2-1,-2-1 1,0-1 32,3-3 1,0 0 0,-2 1-1,0-1-280,1-2 0,-1-2 1,1 1-1,-1-1 216,1-3 0,-1-1-228,0 3 1,-1-2 0,3-4-1,-1-1 245,-2 2 1,-1 1 0,0-2 0,0 0 0,-1 0 0,-1 1 15,1 0 0,-1 0-82,-3 0 1,0 0 0,-1 3 0,-1-1 58,-4 1 0,-1-1 0,-1 5 0,-1-1-65,-2-1 1,0 0 0,38-20 105,-10 8 1,-11-1-1,-7 2 340,-9-1-387,-10 0 1,-1-1 0,-8-2 466,-7 0 1,-7-5 8,-5 3 1,-4-2 0,-9-4 0,-7-3-488,-8-5 73,-14-3 0,1-3 0,-7-3 79,-1-5-99,-2 3 1,1 1 138,2 5 0,3 2 0,6 2-138,-4 1-8,-3 7 0,-7-4 0,-1 7 362,-3 0-264,3 5 0,-17 3-11,0 6 0,-9 0 0,-10 1-256,-10 3 46,-5 4 1,40 15 0,-2 2 0,-1 0 0,-1 1-6,-3 1 0,0 1-162,-4 0 1,-1 0 0,-1 0 0,-1 0 257,-3 0 1,-2 0-1,0 0 1,-1 1-306,-2 1 0,-1 1 0,1 1 0,-1 2 102,0 3 0,1 0 0,3-1 1,2 0-20,3 1 1,2 1 0,5-3 0,3 0 66,6-2 1,2-1 0,-35 7-104,11-6 1,11 4 94,12-4 0,6 0-34,13-5 0,2 0 714,12 0-884,7 6 1,7-3 367,10 7 0,6-4 0,6 5 0,0 0 0,5-5 0,3-3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0T11:21:53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3952 1680 8355,'-28'0'0,"1"0"0,4 0 0,-6-5 0,3 0 0,-6 2 135,-7 2-134,3 1 0,-3 0 0,-2 0 47,-3 0 1,-6 0 84,3 0 0,-6 1-190,1 4 0,-3-3 55,-1 2 1,-5 4 66,-1 2 1,1-3 12,5 3 0,-12-1-26,-2 5 1,-4 2 28,4 3 0,-1-2 89,0 7-271,1-1 1,-1 5 201,1 1 1,-5 0 54,-1 4 0,-1 0 0,2 8-32,-5 3 1,-3 3-45,-2 0 0,41-22 0,-1 2-177,0 3 0,1 1 0,-1-2 0,0 1 205,3 3 1,0 0-6,-1 0 0,1 0 0,2 0 0,2 0 0,-38 31 388,4-1-448,2 4 1,7-4 0,5 3 57,5-5 1,13 2-115,3-2-14,5 0 0,6-6-6,2-3 0,10 3 0,9-2 59,4 6 0,1 1 14,0 6 1,12-2-110,7 2 1,6 1-138,4-5 219,5-1 0,4-6 1,9-4 9,4-4 0,4-3 88,2-1 1,12-3-339,6-2 0,8-3 263,6-7 1,6 0-21,-44-13 0,1-2 0,0-1 0,1-2 3,5 0 1,2-1-1,-2-1 1,1 0-758,7-1 1,0 0 802,-2-3 1,1 0 0,-1-1 0,0 0-16,2-3 1,0 0 0,1 0 0,1 0 0,3 0 0,0 0 67,2 0 0,0 0-87,2-2 1,-1-2-1,1-2 1,1-1-1,0-3 1,0 0 39,2-1 0,1 0 0,-2-3 0,1-1-131,2 0 0,0-2 0,-1-3 0,0 0 100,1 2 0,0-1 1,-2-3-1,1-2 3,1 1 1,0-1-1,-1-2 1,0-1 46,1 1 1,0 0 0,-6 1 0,-1 0-33,3 0 0,-1-2 0,-4 0 0,-1-2 32,3-1 0,0-1 1,-2-1-1,-1 1-38,-2 0 0,0 1 1,-1 1-1,-2 0-68,-3-1 1,-2-1 0,2-1 0,-1 1-155,-4 1 1,-2-1 0,-1 0 0,-2 1 73,-5 2 0,0-1 0,-4-1 0,-2-1 78,0 1 0,-2-1 1,36-32 30,-13 2 0,-9 3-66,-11-3 0,-7 8 555,-12 1 0,-9-5-563,-9-4 0,-11-5-9,-8 5 0,-10-1 159,-13 0 1,-7 4 365,-13-3 1,-1 3-349,-3 2 0,-3 6-81,-7 3 0,-6 0 15,-3 4 0,-4-1 214,-6 11 1,-2 2-110,43 18 1,-1 2 0,-3 1 0,-1 2-51,-2 2 0,0 2 0,-1 1 0,-1 0-41,-3 2 0,0 2 0,0-1 0,1 2-55,-1 0 0,0 0 0,-3 2 0,-1 0-29,4 3 0,0 0 1,-2 0-1,1 0-76,5 1 1,1-2 0,-1-1 0,1 0 79,-43 4 0,47-7 0,0-1 129,-37 4 0,3-5-1005,15-5 1,7-2-405,3-8 0,9-3-360,5-1 0,9-5 1665,6 5 0,2-1 0,2 1 0,-4-4 0,-5-4 0,-7-1 0</inkml:trace>
  <inkml:trace contextRef="#ctx0" brushRef="#br0" timeOffset="1788">1 29 8355,'0'-8'847,"0"-5"1033,0 12-996,0-5-607,0 6 1,0 1-65,0 4 0,6-2 16,4 6 0,2-5-23,2 0 1,0 3-48,0-3 0,5 6-33,0-6 1,6 7-37,-1-1 1,2-2-44,3 1 0,3 0 44,1 6 1,5 3 25,-5 1 1,6 6-43,-1-1 0,3 2-71,1 3 1,0 0 105,1 4 0,0-3-10,4 3 1,-3 2-178,3-3 0,-3 3 20,-1-2 0,-1-3 48,0 3 0,1 1 53,-1-1 1,-4 5 4,-1-5 0,1 6-45,4-2 0,-6-1 9,-3 2 0,2 0 30,-2 4 0,0-1 3,-5-4 0,0 4-2,0-3 1,0-4-12,1-1 1,-6 3-80,1 2 0,-2-2 71,1 2 0,2-5-1,-6 4 1,5-4-11,-6 5 0,6-7 5,-5 2 0,0-5 16,-5-4 0,0 2 4,0-2 0,0-4-116,0-1 0,0 2 67,0-3 0,-4 1-15,-1-5 1,-4 0 31,4 1 1,-4 0-4,4 4 0,-5-3 22,0 3 1,2-2 60,-1 2 1,1-4-75,-1 4 0,-3-3 4,2-2 0,3 0 129,-3 0-133,7 0 1,-4 0-23,2 0 1,4-1 48,-4-4-68,-3 4 1,7-5 38,-4 6 1,-2-5-16,-3 1 0,-1-7 6,2 2 1,-3-2-7,2 1 104,-2-2 168,-2 4-426,0-6-132,0 0 0,5-1 86,-1-4 157,1 3-232,-5-4-358,0 6-1133,0 0 1,0-6-1898,0-4 3187,-6 4 0,-2-6 0,-6 4 0</inkml:trace>
  <inkml:trace contextRef="#ctx0" brushRef="#br0" timeOffset="2913">1638 1934 12248,'8'0'2090,"-1"0"-1568,-2 0-169,-3 0 1,10 0-71,-2 0 1,2 5-86,2-1 1,0 3-41,1-3 1,-1-1-1,0 7 1,0-6-105,0 6 1,0-2-42,0 1 0,0 2-141,0-6 133,1 6-69,-1-10 0,0 6 84,0-7 0,-5 0 8,1 0 1,-6 0 25,6 0 5,-7 0 18,9 0-61,-4 0-12,6 0 74,1 0 10,-1 6-43,-6-5 190,4 6-152,-10-7-6,4 0 239,-6 0 66,0 0-308,0-7-174,0 6 178,0-5 6,0 6 515,0 0-500,6 0-232,-4 0 178,4 0 0,-6-2 20,0-3-211,0 4 126,6-5 110,-4 6 35,4 0 35,-6 0 0,0-2-97,0-3 1,2 4-11,2-4 1,-2-3-3,3-1 0,-2 1 13,1-2 1,0 1-60,5-5 0,-4-5-214,4 0 1,1-6-298,4 2 1,0-4 164,0-1 0,0 0 15,0-1 1,-1 0 38,-4-4 0,4 4-84,-4 1 1,2 2-28,-2 7 81,4 0-2647,-11 11-1120,4 2 3387,-6 12 0,0 2 0,0 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12T09:38:14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1 494 8355,'0'-9'-114,"0"0"323,0 5 0,1-3 0,3 2 1,2-3-115,2 0 0,-4 0 227,6 4-299,-1 2 1,1-9-1,-1 5 274,2-2-254,2 5 0,-4-5 0,0 5 235,2-2-173,2 1 0,1 2-46,0-3 1,-4 4 164,-1-4-251,0 3 108,5 2-133,1 7 1,-3-4 209,-2 6-71,-4-6 0,-2 10 1,1-4 0,0 4-18,-5 1 1,0 0 68,0 0 1,-2-1-74,-2-4 1,0 4 118,-5-4-128,0 4 1,-5-1 50,-1-2-47,8 2-40,-6-4 1,11 1 20,-2 1-191,2-7 132,2 3 0,6-6 8,4 0 0,2 0-10,3 0 0,3 0 13,1 0 0,5 5-7,-5 0 0,4-1 6,-4-4 0,4 2-4,-4 3 0,5 1 10,-5 3 1,-1 4 1,-4-4 1,1 4-2,-1 1 0,-5 0 8,0 0 1,-5 0 37,0 0 0,3 0 16,-3 1 0,1-1 8,-5 0 0,-2-2 8,-2-2 0,1 2 123,-7-2 1,4-3-101,-8 3 0,3-2 86,-8 1 0,2 2-181,-2-6 1,2 6 46,-7-2 0,5-1-51,-4 1 1,4-1-38,-4 2 1,5-2-238,-1-4 1,8-2 173,2 3 63,6 2-1556,-10-5-1485,12 4 2411,-5-12 1,12-2-1,2-6 1</inkml:trace>
  <inkml:trace contextRef="#ctx0" brushRef="#br0" timeOffset="510">396 339 9159,'9'0'372,"1"0"1,-5 0 0,4 0-106,2 0-126,-5 6-113,7-4 0,-10 9 236,6-6-369,-6-1 205,4 3-17,-7-6-68,0 6 102,0-7-367,0 0 292,-7 0-320,6 0 0,-5-7 104,6-2-17,-7-4 1,6 4 0,-4-1 39,3 0 0,7 2 58,0-2 0,6 1-190,-2-5 0,-1 1 108,1 4 0,1-2 1,4 6 0,2-4-44,2 4 1,-2-4 4,3 4 0,-3-5-63,-2 6 1,0-6-129,0 6 0,-5-1 404,1 5 0,-1-6 0,5-2 0</inkml:trace>
  <inkml:trace contextRef="#ctx0" brushRef="#br0" timeOffset="991">862 1 8488,'8'6'1235,"2"2"-776,-5 6-366,0-6 1,1 4-270,4-2-33,2 2 1,2 1 231,0-4 0,-4 2 79,-1-6-100,-6-1-263,10 3 174,-12-6 1,4 6-170,-10-7 1,2 4-151,-6 1 1,-1 0 150,-4-5 0,-4 4 200,-1 1 0,-2 4-95,3-4 316,2 6 0,-5-5 0,7 5-113,0-1 0,0-1 77,0 5 0,5-4 1,-1-1 464,7-6 110,-3 10-515,6-12 1,1 6 177,4-7 0,3 0-10,6 0-242,0 0 1,5 0-1,1-2 34,2-3 0,-3 2-62,5-6 1,-1 4-62,5-4 1,1 4-219,-1-4 1,0-1-883,0-4 0,-4 2 217,-1 2 122,-5-2 1,2-3-1,-6-6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7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53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Money = Rare + Valuable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557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10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04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6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Fred Brooks 1986.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Mythical Man Month. Shockingly applicable advice for stuff written 30 and 40 years ago.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843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8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9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6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50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13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99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66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0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9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6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8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7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0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4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Relationship Id="rId5" Type="http://schemas.openxmlformats.org/officeDocument/2006/relationships/image" Target="../media/image6.png"/><Relationship Id="rId4" Type="http://schemas.openxmlformats.org/officeDocument/2006/relationships/customXml" Target="../ink/ink3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.xml"/><Relationship Id="rId11" Type="http://schemas.openxmlformats.org/officeDocument/2006/relationships/image" Target="../media/image11.png"/><Relationship Id="rId5" Type="http://schemas.openxmlformats.org/officeDocument/2006/relationships/image" Target="../media/image8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80.png"/><Relationship Id="rId7" Type="http://schemas.openxmlformats.org/officeDocument/2006/relationships/image" Target="../media/image1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5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76200" y="2315624"/>
            <a:ext cx="8991600" cy="1645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Driven Design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Tackling Complexity in the Heart of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1" y="480060"/>
            <a:ext cx="8183898" cy="347014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7" y="603504"/>
            <a:ext cx="7934706" cy="3223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47046" y="966977"/>
            <a:ext cx="7228833" cy="2504477"/>
          </a:xfrm>
          <a:prstGeom prst="rect">
            <a:avLst/>
          </a:prstGeom>
          <a:ln>
            <a:noFill/>
          </a:ln>
        </p:spPr>
        <p:txBody>
          <a:bodyPr spcFirstLastPara="1" vert="horz" lIns="274320" tIns="182880" rIns="274320" bIns="182880" rtlCol="0" anchor="ctr" anchorCtr="1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800"/>
              <a:t>Tackling Complexity in the Heart of Software</a:t>
            </a:r>
          </a:p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3800"/>
          </a:p>
          <a:p>
            <a:pPr marL="0" lvl="0" indent="0">
              <a:spcBef>
                <a:spcPct val="0"/>
              </a:spcBef>
              <a:spcAft>
                <a:spcPts val="0"/>
              </a:spcAft>
            </a:pPr>
            <a:endParaRPr lang="en-US" sz="3800"/>
          </a:p>
        </p:txBody>
      </p:sp>
    </p:spTree>
    <p:extLst>
      <p:ext uri="{BB962C8B-B14F-4D97-AF65-F5344CB8AC3E}">
        <p14:creationId xmlns:p14="http://schemas.microsoft.com/office/powerpoint/2010/main" val="323633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845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people know the tactical patterns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290319"/>
            <a:ext cx="8520600" cy="3278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Repository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Entity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Value Object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Etc.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1" y="480060"/>
            <a:ext cx="8183898" cy="347014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7" y="603504"/>
            <a:ext cx="7934706" cy="3223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947046" y="966977"/>
            <a:ext cx="7228833" cy="2504477"/>
          </a:xfrm>
          <a:prstGeom prst="rect">
            <a:avLst/>
          </a:prstGeom>
          <a:ln>
            <a:noFill/>
          </a:ln>
        </p:spPr>
        <p:txBody>
          <a:bodyPr spcFirstLastPara="1" vert="horz" lIns="274320" tIns="182880" rIns="274320" bIns="182880" rtlCol="0" anchor="ctr" anchorCtr="1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3800"/>
              <a:t>Strategic Design</a:t>
            </a:r>
          </a:p>
        </p:txBody>
      </p:sp>
    </p:spTree>
    <p:extLst>
      <p:ext uri="{BB962C8B-B14F-4D97-AF65-F5344CB8AC3E}">
        <p14:creationId xmlns:p14="http://schemas.microsoft.com/office/powerpoint/2010/main" val="62812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600">
                <a:solidFill>
                  <a:schemeClr val="bg1"/>
                </a:solidFill>
              </a:rPr>
              <a:t>Bounded Context</a:t>
            </a:r>
          </a:p>
        </p:txBody>
      </p:sp>
      <p:graphicFrame>
        <p:nvGraphicFramePr>
          <p:cNvPr id="130" name="Shape 128">
            <a:extLst>
              <a:ext uri="{FF2B5EF4-FFF2-40B4-BE49-F238E27FC236}">
                <a16:creationId xmlns:a16="http://schemas.microsoft.com/office/drawing/2014/main" id="{50B9CD46-293B-4B11-B60B-74D4C450C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639427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796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789E2-20A4-334A-AF84-DC056480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1800">
                <a:solidFill>
                  <a:schemeClr val="bg1"/>
                </a:solidFill>
              </a:rPr>
              <a:t>Organization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839D42E-8EFA-4BCD-AD27-E5682A068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097557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D8F7-EBF8-324B-8CA2-BCD5D111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031603"/>
            <a:ext cx="2774103" cy="1080295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17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Bounded Context Nuance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1"/>
            <a:ext cx="5157705" cy="5143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3DF3-E253-F049-832D-368FF466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886" y="601978"/>
            <a:ext cx="4056522" cy="3939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Technology can be its own BC</a:t>
            </a:r>
          </a:p>
          <a:p>
            <a:pPr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REST</a:t>
            </a:r>
          </a:p>
          <a:p>
            <a:pPr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Database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Different representations of the same thing</a:t>
            </a:r>
          </a:p>
          <a:p>
            <a:pPr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Customer in 2 different lines of business</a:t>
            </a:r>
          </a:p>
        </p:txBody>
      </p:sp>
    </p:spTree>
    <p:extLst>
      <p:ext uri="{BB962C8B-B14F-4D97-AF65-F5344CB8AC3E}">
        <p14:creationId xmlns:p14="http://schemas.microsoft.com/office/powerpoint/2010/main" val="174152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9D9F-0CC0-864F-A9C9-E9C685C3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031603"/>
            <a:ext cx="2774103" cy="1080295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18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Ubiquitous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1"/>
            <a:ext cx="5157705" cy="5143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13990-8CA6-C84B-A3A4-A45ACFDDB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886" y="601978"/>
            <a:ext cx="4056522" cy="3939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Shared language between developers and business</a:t>
            </a:r>
          </a:p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Code named in ways the business understands</a:t>
            </a:r>
          </a:p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Should be working with a domain expert or proxy</a:t>
            </a:r>
          </a:p>
        </p:txBody>
      </p:sp>
    </p:spTree>
    <p:extLst>
      <p:ext uri="{BB962C8B-B14F-4D97-AF65-F5344CB8AC3E}">
        <p14:creationId xmlns:p14="http://schemas.microsoft.com/office/powerpoint/2010/main" val="2415284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Mapping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Mapping </a:t>
            </a:r>
            <a:r>
              <a:rPr lang="en-US" dirty="0"/>
              <a:t>concepts between different bounded contexts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8C019E6B-3187-B14E-9736-7A994B6F16FA}"/>
                  </a:ext>
                </a:extLst>
              </p14:cNvPr>
              <p14:cNvContentPartPr/>
              <p14:nvPr/>
            </p14:nvContentPartPr>
            <p14:xfrm>
              <a:off x="311700" y="2165515"/>
              <a:ext cx="8285760" cy="240336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8C019E6B-3187-B14E-9736-7A994B6F16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21" y="2150033"/>
                <a:ext cx="8316359" cy="2433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420" y="1082276"/>
            <a:ext cx="2978949" cy="297894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49DE4-4689-1C41-9898-61C5B2D4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8" y="1189863"/>
            <a:ext cx="2763774" cy="27637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3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057" y="598074"/>
            <a:ext cx="4450842" cy="394735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7501" y="720090"/>
            <a:ext cx="4203954" cy="370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422B6-6029-1443-9E48-8820E231C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4663" y="1083564"/>
            <a:ext cx="3489630" cy="2976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spcBef>
                <a:spcPts val="1000"/>
              </a:spcBef>
              <a:buNone/>
            </a:pPr>
            <a:r>
              <a:rPr lang="en-US" dirty="0">
                <a:solidFill>
                  <a:srgbClr val="404040"/>
                </a:solidFill>
              </a:rPr>
              <a:t>Coupling</a:t>
            </a:r>
          </a:p>
          <a:p>
            <a:pPr marL="228600" indent="0">
              <a:spcBef>
                <a:spcPts val="1000"/>
              </a:spcBef>
              <a:buNone/>
            </a:pPr>
            <a:r>
              <a:rPr lang="en-US" dirty="0">
                <a:solidFill>
                  <a:srgbClr val="404040"/>
                </a:solidFill>
              </a:rPr>
              <a:t>Direction</a:t>
            </a:r>
          </a:p>
          <a:p>
            <a:pPr marL="228600" indent="0">
              <a:spcBef>
                <a:spcPts val="1000"/>
              </a:spcBef>
              <a:buNone/>
            </a:pPr>
            <a:r>
              <a:rPr lang="en-US" dirty="0">
                <a:solidFill>
                  <a:srgbClr val="404040"/>
                </a:solidFill>
              </a:rPr>
              <a:t>Power/Influence</a:t>
            </a:r>
          </a:p>
        </p:txBody>
      </p:sp>
    </p:spTree>
    <p:extLst>
      <p:ext uri="{BB962C8B-B14F-4D97-AF65-F5344CB8AC3E}">
        <p14:creationId xmlns:p14="http://schemas.microsoft.com/office/powerpoint/2010/main" val="3347020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DCE4-7991-EA47-88D8-64CC8C84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82422-85BB-5A41-8403-936416EB5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Bounded contexts share a portion</a:t>
            </a:r>
          </a:p>
          <a:p>
            <a:r>
              <a:rPr lang="en-US" dirty="0"/>
              <a:t>Requires coordination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BBAC6623-CBDD-6840-8BED-E088F00965C6}"/>
                  </a:ext>
                </a:extLst>
              </p14:cNvPr>
              <p14:cNvContentPartPr/>
              <p14:nvPr/>
            </p14:nvContentPartPr>
            <p14:xfrm>
              <a:off x="5521960" y="1443640"/>
              <a:ext cx="2870280" cy="18954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BBAC6623-CBDD-6840-8BED-E088F00965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6482" y="1428517"/>
                <a:ext cx="2900516" cy="1926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A70500-800F-844A-AD7A-73770C3FED9B}"/>
                  </a:ext>
                </a:extLst>
              </p14:cNvPr>
              <p14:cNvContentPartPr/>
              <p14:nvPr/>
            </p14:nvContentPartPr>
            <p14:xfrm>
              <a:off x="6207760" y="1753600"/>
              <a:ext cx="351000" cy="31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A70500-800F-844A-AD7A-73770C3FE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2280" y="1738480"/>
                <a:ext cx="3812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9EB6C7-D3E2-EA47-AFE9-936A227CB42E}"/>
                  </a:ext>
                </a:extLst>
              </p14:cNvPr>
              <p14:cNvContentPartPr/>
              <p14:nvPr/>
            </p14:nvContentPartPr>
            <p14:xfrm>
              <a:off x="6288760" y="1911280"/>
              <a:ext cx="193320" cy="6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9EB6C7-D3E2-EA47-AFE9-936A227CB4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3640" y="1895800"/>
                <a:ext cx="2239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71C82B-ADCD-1A40-8954-B1CC1AAE80E0}"/>
                  </a:ext>
                </a:extLst>
              </p14:cNvPr>
              <p14:cNvContentPartPr/>
              <p14:nvPr/>
            </p14:nvContentPartPr>
            <p14:xfrm>
              <a:off x="7122160" y="2657920"/>
              <a:ext cx="300240" cy="40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71C82B-ADCD-1A40-8954-B1CC1AAE80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6680" y="2642800"/>
                <a:ext cx="33048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78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543786-6088-ED4D-AE64-821B1774F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320" y="104140"/>
            <a:ext cx="5039360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3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2AFB-1BA8-1D4F-8161-ED80E64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Costumer-Supplier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9B30E-C1E0-3141-92BD-F4C73FB1B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has influence to set requirements</a:t>
            </a:r>
          </a:p>
          <a:p>
            <a:r>
              <a:rPr lang="en-US" dirty="0"/>
              <a:t>Supplier tries to support them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F1279A96-98E0-624E-BB01-EAFE33D0D433}"/>
                  </a:ext>
                </a:extLst>
              </p14:cNvPr>
              <p14:cNvContentPartPr/>
              <p14:nvPr/>
            </p14:nvContentPartPr>
            <p14:xfrm>
              <a:off x="4190680" y="2256520"/>
              <a:ext cx="3967920" cy="226620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F1279A96-98E0-624E-BB01-EAFE33D0D4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5560" y="2241400"/>
                <a:ext cx="3998160" cy="22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628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239F-FA0F-3747-99B1-492914E5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771AE-0193-F343-828C-EF588E435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3740" y="1152475"/>
            <a:ext cx="8520600" cy="3416400"/>
          </a:xfrm>
        </p:spPr>
        <p:txBody>
          <a:bodyPr/>
          <a:lstStyle/>
          <a:p>
            <a:r>
              <a:rPr lang="en-US" dirty="0"/>
              <a:t>Like Customer-Supplier, but…</a:t>
            </a:r>
          </a:p>
          <a:p>
            <a:r>
              <a:rPr lang="en-US" dirty="0"/>
              <a:t>No influence over Supplier</a:t>
            </a:r>
          </a:p>
          <a:p>
            <a:r>
              <a:rPr lang="en-US" dirty="0"/>
              <a:t>Example: Using 3</a:t>
            </a:r>
            <a:r>
              <a:rPr lang="en-US" baseline="30000" dirty="0"/>
              <a:t>rd</a:t>
            </a:r>
            <a:r>
              <a:rPr lang="en-US" dirty="0"/>
              <a:t> party services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48E04671-31EF-354F-8FDF-27B085F52DA8}"/>
                  </a:ext>
                </a:extLst>
              </p14:cNvPr>
              <p14:cNvContentPartPr/>
              <p14:nvPr/>
            </p14:nvContentPartPr>
            <p14:xfrm>
              <a:off x="4313440" y="2444440"/>
              <a:ext cx="1757520" cy="83844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48E04671-31EF-354F-8FDF-27B085F52D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7960" y="2429320"/>
                <a:ext cx="3870360" cy="21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951DD152-8841-9147-90C1-F812CF1DBE75}"/>
                  </a:ext>
                </a:extLst>
              </p14:cNvPr>
              <p14:cNvContentPartPr/>
              <p14:nvPr/>
            </p14:nvContentPartPr>
            <p14:xfrm>
              <a:off x="5882320" y="3074440"/>
              <a:ext cx="2458440" cy="156528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951DD152-8841-9147-90C1-F812CF1DB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200" y="3059320"/>
                <a:ext cx="2489040" cy="15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10">
                <a:extLst>
                  <a:ext uri="{FF2B5EF4-FFF2-40B4-BE49-F238E27FC236}">
                    <a16:creationId xmlns:a16="http://schemas.microsoft.com/office/drawing/2014/main" id="{8F89949A-A63C-8742-8F0B-C49EE9973F9C}"/>
                  </a:ext>
                </a:extLst>
              </p14:cNvPr>
              <p14:cNvContentPartPr/>
              <p14:nvPr/>
            </p14:nvContentPartPr>
            <p14:xfrm>
              <a:off x="4465000" y="2749360"/>
              <a:ext cx="416880" cy="351000"/>
            </p14:xfrm>
          </p:contentPart>
        </mc:Choice>
        <mc:Fallback xmlns="">
          <p:pic>
            <p:nvPicPr>
              <p:cNvPr id="8" name="Ink 10">
                <a:extLst>
                  <a:ext uri="{FF2B5EF4-FFF2-40B4-BE49-F238E27FC236}">
                    <a16:creationId xmlns:a16="http://schemas.microsoft.com/office/drawing/2014/main" id="{8F89949A-A63C-8742-8F0B-C49EE9973F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9880" y="2734240"/>
                <a:ext cx="4474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AA661419-A796-484D-B7FC-51EEDFB73EE9}"/>
                  </a:ext>
                </a:extLst>
              </p14:cNvPr>
              <p14:cNvContentPartPr/>
              <p14:nvPr/>
            </p14:nvContentPartPr>
            <p14:xfrm>
              <a:off x="5029480" y="2612200"/>
              <a:ext cx="731160" cy="44244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AA661419-A796-484D-B7FC-51EEDFB73E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4360" y="2597080"/>
                <a:ext cx="7617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6">
                <a:extLst>
                  <a:ext uri="{FF2B5EF4-FFF2-40B4-BE49-F238E27FC236}">
                    <a16:creationId xmlns:a16="http://schemas.microsoft.com/office/drawing/2014/main" id="{173257E6-422B-B242-8E48-4836FBBCE30F}"/>
                  </a:ext>
                </a:extLst>
              </p14:cNvPr>
              <p14:cNvContentPartPr/>
              <p14:nvPr/>
            </p14:nvContentPartPr>
            <p14:xfrm>
              <a:off x="6928840" y="4232560"/>
              <a:ext cx="320400" cy="147960"/>
            </p14:xfrm>
          </p:contentPart>
        </mc:Choice>
        <mc:Fallback xmlns="">
          <p:pic>
            <p:nvPicPr>
              <p:cNvPr id="25" name="Ink 26">
                <a:extLst>
                  <a:ext uri="{FF2B5EF4-FFF2-40B4-BE49-F238E27FC236}">
                    <a16:creationId xmlns:a16="http://schemas.microsoft.com/office/drawing/2014/main" id="{173257E6-422B-B242-8E48-4836FBBCE3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3720" y="4217403"/>
                <a:ext cx="351000" cy="17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96E1C9B5-4345-0146-ABEB-D08E8CE4D3EB}"/>
                  </a:ext>
                </a:extLst>
              </p14:cNvPr>
              <p14:cNvContentPartPr/>
              <p14:nvPr/>
            </p14:nvContentPartPr>
            <p14:xfrm>
              <a:off x="6644440" y="4136080"/>
              <a:ext cx="178200" cy="29484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96E1C9B5-4345-0146-ABEB-D08E8CE4D3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9320" y="4120960"/>
                <a:ext cx="20880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91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5248-FE2B-894F-9F0A-88EF1917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Corruption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3E76F-1E86-6A40-8BDA-DAF852202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Protects a bounded context from others</a:t>
            </a:r>
          </a:p>
          <a:p>
            <a:r>
              <a:rPr lang="en-US" dirty="0"/>
              <a:t>Can be </a:t>
            </a:r>
            <a:r>
              <a:rPr lang="en-US"/>
              <a:t>significant effort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A9415B6C-6BB0-4C4B-AE12-A6C2225EB6DE}"/>
                  </a:ext>
                </a:extLst>
              </p14:cNvPr>
              <p14:cNvContentPartPr/>
              <p14:nvPr/>
            </p14:nvContentPartPr>
            <p14:xfrm>
              <a:off x="4104640" y="2693560"/>
              <a:ext cx="3967560" cy="204768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A9415B6C-6BB0-4C4B-AE12-A6C2225EB6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161" y="2678080"/>
                <a:ext cx="3997797" cy="20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C9AB0FD3-0339-0A41-AFA3-D1B9FD9C94DB}"/>
                  </a:ext>
                </a:extLst>
              </p14:cNvPr>
              <p14:cNvContentPartPr/>
              <p14:nvPr/>
            </p14:nvContentPartPr>
            <p14:xfrm>
              <a:off x="4256920" y="3115840"/>
              <a:ext cx="513720" cy="38556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C9AB0FD3-0339-0A41-AFA3-D1B9FD9C9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1429" y="3100374"/>
                <a:ext cx="544341" cy="416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1D0529A8-8BD2-454C-95CB-CF0C68E4EA4C}"/>
                  </a:ext>
                </a:extLst>
              </p14:cNvPr>
              <p14:cNvContentPartPr/>
              <p14:nvPr/>
            </p14:nvContentPartPr>
            <p14:xfrm>
              <a:off x="4886920" y="3028720"/>
              <a:ext cx="736920" cy="45756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1D0529A8-8BD2-454C-95CB-CF0C68E4EA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1440" y="3013600"/>
                <a:ext cx="76752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444A9A5F-E54F-2C44-B7E6-0270B7E9D350}"/>
                  </a:ext>
                </a:extLst>
              </p14:cNvPr>
              <p14:cNvContentPartPr/>
              <p14:nvPr/>
            </p14:nvContentPartPr>
            <p14:xfrm>
              <a:off x="6949360" y="4298800"/>
              <a:ext cx="330480" cy="18324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444A9A5F-E54F-2C44-B7E6-0270B7E9D3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3880" y="4283680"/>
                <a:ext cx="361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D6E3E159-ECF2-294D-8861-231C09E025C5}"/>
                  </a:ext>
                </a:extLst>
              </p14:cNvPr>
              <p14:cNvContentPartPr/>
              <p14:nvPr/>
            </p14:nvContentPartPr>
            <p14:xfrm>
              <a:off x="6649480" y="4268200"/>
              <a:ext cx="218880" cy="31464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D6E3E159-ECF2-294D-8861-231C09E025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4360" y="4253080"/>
                <a:ext cx="24912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48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0B0EA-102C-D047-BD62-50230A51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1300">
                <a:solidFill>
                  <a:schemeClr val="bg1"/>
                </a:solidFill>
              </a:rPr>
              <a:t>Anthropomorphism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93B9616-07AF-4F2F-97B4-5607CF03F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356981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7068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6BA4B-583C-044C-9753-DE43B15C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bg1"/>
                </a:solidFill>
              </a:rPr>
              <a:t>Java Boundaries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97019E5-82F0-4F15-8B50-BD0703AD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266802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649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1772492"/>
            <a:ext cx="6743700" cy="126957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100"/>
              <a:t>For a sufficiently large system, not all of it will be well designed.</a:t>
            </a:r>
            <a:br>
              <a:rPr lang="en-US" sz="2100"/>
            </a:b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73918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Some slice of your software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Ideally, maps to a bounded context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Also, subdomains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Domains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Generic</a:t>
            </a:r>
            <a:endParaRPr dirty="0"/>
          </a:p>
          <a:p>
            <a:pPr marL="0" lvl="0" indent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Supporting</a:t>
            </a:r>
            <a:endParaRPr dirty="0"/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Core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I know?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53" name="Shape 153"/>
          <p:cNvGraphicFramePr/>
          <p:nvPr>
            <p:extLst>
              <p:ext uri="{D42A27DB-BD31-4B8C-83A1-F6EECF244321}">
                <p14:modId xmlns:p14="http://schemas.microsoft.com/office/powerpoint/2010/main" val="2024875169"/>
              </p:ext>
            </p:extLst>
          </p:nvPr>
        </p:nvGraphicFramePr>
        <p:xfrm>
          <a:off x="952500" y="1879601"/>
          <a:ext cx="7480299" cy="1377529"/>
        </p:xfrm>
        <a:graphic>
          <a:graphicData uri="http://schemas.openxmlformats.org/drawingml/2006/table">
            <a:tbl>
              <a:tblPr>
                <a:noFill/>
                <a:tableStyleId>{0A9C4C67-65BF-470E-A0A1-4D6E1E96B3A4}</a:tableStyleId>
              </a:tblPr>
              <a:tblGrid>
                <a:gridCol w="249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33">
                  <a:extLst>
                    <a:ext uri="{9D8B030D-6E8A-4147-A177-3AD203B41FA5}">
                      <a16:colId xmlns:a16="http://schemas.microsoft.com/office/drawing/2014/main" val="3228101715"/>
                    </a:ext>
                  </a:extLst>
                </a:gridCol>
                <a:gridCol w="249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Same</a:t>
                      </a:r>
                      <a:endParaRPr sz="1800" b="1" kern="12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Unique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b="1"/>
                        <a:t>Not Differentiating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/>
                        <a:t>Generic</a:t>
                      </a:r>
                      <a:endParaRPr sz="1400" b="0" i="0" u="none" strike="noStrike" kern="1200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/>
                        <a:t>Supporting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9372264"/>
                  </a:ext>
                </a:extLst>
              </a:tr>
              <a:tr h="372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Differentiating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Huh?</a:t>
                      </a:r>
                      <a:endParaRPr sz="1800" kern="12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Core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Should I Do?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Generic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“Buy”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Use 3rd party</a:t>
            </a:r>
            <a:endParaRPr lang="en-US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Use a framework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Supporting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Develop, maybe outsource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Core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Develop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Focus efforts here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22335" y="2031603"/>
            <a:ext cx="2774103" cy="1080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18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DDD Apply Now?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1"/>
            <a:ext cx="5157705" cy="51435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36886" y="601978"/>
            <a:ext cx="4056522" cy="393954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Resurgent due to microservices.</a:t>
            </a:r>
          </a:p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issues it addresses aren’t going away.</a:t>
            </a:r>
          </a:p>
        </p:txBody>
      </p:sp>
    </p:spTree>
    <p:extLst>
      <p:ext uri="{BB962C8B-B14F-4D97-AF65-F5344CB8AC3E}">
        <p14:creationId xmlns:p14="http://schemas.microsoft.com/office/powerpoint/2010/main" val="1998765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Determining a Core Domain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shipping company differentiates itself by the fastest delivery.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What’s your core domain?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Routing?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 Grained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Routing has parts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Directed graph of routes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Costs (in time) on connections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Algorithm for selecting lowest cost route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0" name="Ink 190">
                <a:extLst>
                  <a:ext uri="{FF2B5EF4-FFF2-40B4-BE49-F238E27FC236}">
                    <a16:creationId xmlns:a16="http://schemas.microsoft.com/office/drawing/2014/main" id="{F2441441-0DB7-C845-9070-4FC4A98EBD72}"/>
                  </a:ext>
                </a:extLst>
              </p14:cNvPr>
              <p14:cNvContentPartPr/>
              <p14:nvPr/>
            </p14:nvContentPartPr>
            <p14:xfrm>
              <a:off x="5501600" y="1190240"/>
              <a:ext cx="2666880" cy="2514600"/>
            </p14:xfrm>
          </p:contentPart>
        </mc:Choice>
        <mc:Fallback xmlns="">
          <p:pic>
            <p:nvPicPr>
              <p:cNvPr id="190" name="Ink 190">
                <a:extLst>
                  <a:ext uri="{FF2B5EF4-FFF2-40B4-BE49-F238E27FC236}">
                    <a16:creationId xmlns:a16="http://schemas.microsoft.com/office/drawing/2014/main" id="{F2441441-0DB7-C845-9070-4FC4A98EB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120" y="1175118"/>
                <a:ext cx="2697120" cy="25452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Domains Can Change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When the business changes, which domains are core may, too.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Tactical Design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layered, object-oriented approach based on the DDD principles.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49140" y="4653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“All models are wrong. Some models are useful”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Evaluate the ideas in the context of the 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Classes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Classes that holds the business logic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Entity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Object with a persistent identity in our model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Mutable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Object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No identity outside the entity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Immutable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ACBC-99F1-AF4B-BC80-CC08C595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EF1A-394D-D34D-8B38-792A4BB9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Entity responsible for maintaining internal consistency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Operations must be performed on the aggregate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Like adding a line item to an order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112">
                <a:extLst>
                  <a:ext uri="{FF2B5EF4-FFF2-40B4-BE49-F238E27FC236}">
                    <a16:creationId xmlns:a16="http://schemas.microsoft.com/office/drawing/2014/main" id="{D3A07A9B-3763-AB42-BA85-8678081CC3C1}"/>
                  </a:ext>
                </a:extLst>
              </p14:cNvPr>
              <p14:cNvContentPartPr/>
              <p14:nvPr/>
            </p14:nvContentPartPr>
            <p14:xfrm>
              <a:off x="5870220" y="1741435"/>
              <a:ext cx="2962080" cy="2957040"/>
            </p14:xfrm>
          </p:contentPart>
        </mc:Choice>
        <mc:Fallback xmlns="">
          <p:pic>
            <p:nvPicPr>
              <p:cNvPr id="5" name="Ink 112">
                <a:extLst>
                  <a:ext uri="{FF2B5EF4-FFF2-40B4-BE49-F238E27FC236}">
                    <a16:creationId xmlns:a16="http://schemas.microsoft.com/office/drawing/2014/main" id="{D3A07A9B-3763-AB42-BA85-8678081CC3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4740" y="1725955"/>
                <a:ext cx="2992680" cy="29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415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Service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Stateless location for business logic that doesn’t belong in any one entity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Banking transaction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23898" y="1867712"/>
            <a:ext cx="4201787" cy="1408078"/>
          </a:xfrm>
          <a:prstGeom prst="rect">
            <a:avLst/>
          </a:prstGeom>
        </p:spPr>
        <p:txBody>
          <a:bodyPr spcFirstLastPara="1" vert="horz" lIns="274320" tIns="182880" rIns="274320" bIns="182880" rtlCol="0" anchor="ctr" anchorCtr="1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3800"/>
              <a:t>Complexity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0"/>
            <a:ext cx="3493008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097404" y="1629949"/>
            <a:ext cx="2742840" cy="18836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chemeClr val="bg1">
                    <a:lumMod val="75000"/>
                    <a:lumOff val="25000"/>
                  </a:schemeClr>
                </a:solidFill>
              </a:rPr>
              <a:t>What is complex about software?</a:t>
            </a:r>
          </a:p>
        </p:txBody>
      </p:sp>
    </p:spTree>
    <p:extLst>
      <p:ext uri="{BB962C8B-B14F-4D97-AF65-F5344CB8AC3E}">
        <p14:creationId xmlns:p14="http://schemas.microsoft.com/office/powerpoint/2010/main" val="220049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50A-DFF9-F148-9836-3D5926AE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54FB-B263-AD4A-88BD-3C35BD6BB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4">
                <a:extLst>
                  <a:ext uri="{FF2B5EF4-FFF2-40B4-BE49-F238E27FC236}">
                    <a16:creationId xmlns:a16="http://schemas.microsoft.com/office/drawing/2014/main" id="{0E7A561F-875B-7E49-8596-8277FA9CBC75}"/>
                  </a:ext>
                </a:extLst>
              </p14:cNvPr>
              <p14:cNvContentPartPr/>
              <p14:nvPr/>
            </p14:nvContentPartPr>
            <p14:xfrm>
              <a:off x="756640" y="1342120"/>
              <a:ext cx="7625520" cy="3053520"/>
            </p14:xfrm>
          </p:contentPart>
        </mc:Choice>
        <mc:Fallback xmlns="">
          <p:pic>
            <p:nvPicPr>
              <p:cNvPr id="94" name="Ink 94">
                <a:extLst>
                  <a:ext uri="{FF2B5EF4-FFF2-40B4-BE49-F238E27FC236}">
                    <a16:creationId xmlns:a16="http://schemas.microsoft.com/office/drawing/2014/main" id="{0E7A561F-875B-7E49-8596-8277FA9CB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520" y="1327000"/>
                <a:ext cx="7655760" cy="30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18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8CDD-3AB6-E543-A463-3DFFBD56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04653-7357-2D45-BCBD-DD19597B1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event from your domain</a:t>
            </a:r>
          </a:p>
          <a:p>
            <a:r>
              <a:rPr lang="en-US" dirty="0"/>
              <a:t>Past tense (like OrderPaid)</a:t>
            </a:r>
          </a:p>
          <a:p>
            <a:r>
              <a:rPr lang="en-US" dirty="0"/>
              <a:t>Provides a nice solution in some circumstances</a:t>
            </a:r>
          </a:p>
          <a:p>
            <a:r>
              <a:rPr lang="en-US" dirty="0"/>
              <a:t>Or a whole architecture like CQRS</a:t>
            </a:r>
          </a:p>
        </p:txBody>
      </p:sp>
    </p:spTree>
    <p:extLst>
      <p:ext uri="{BB962C8B-B14F-4D97-AF65-F5344CB8AC3E}">
        <p14:creationId xmlns:p14="http://schemas.microsoft.com/office/powerpoint/2010/main" val="135918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Repository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Allows us to treat objects like they’re a collection in memory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80059" y="480059"/>
            <a:ext cx="2551898" cy="3954181"/>
          </a:xfrm>
          <a:prstGeom prst="rect">
            <a:avLst/>
          </a:prstGeom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400"/>
              <a:t>Application Service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504077" y="480059"/>
            <a:ext cx="5162304" cy="212605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Coordinates domain logic and persistence</a:t>
            </a:r>
          </a:p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77" y="3030141"/>
            <a:ext cx="5162303" cy="1122799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92190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5656E013-C5D1-40E8-A11B-562F6A03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536603" y="2010828"/>
            <a:ext cx="2297430" cy="1121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600">
                <a:solidFill>
                  <a:schemeClr val="tx1"/>
                </a:solidFill>
              </a:rPr>
              <a:t>Flavors of DDD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2D63F4-B0E1-4039-90FD-768B7B23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0636" y="720540"/>
            <a:ext cx="5164074" cy="370241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4F6B2ECC-5166-473E-8533-737B9B819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3351" y="843534"/>
            <a:ext cx="4918644" cy="3456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3" name="Shape 231">
            <a:extLst>
              <a:ext uri="{FF2B5EF4-FFF2-40B4-BE49-F238E27FC236}">
                <a16:creationId xmlns:a16="http://schemas.microsoft.com/office/drawing/2014/main" id="{B64B5265-4D55-457F-9454-F2BC25BE8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512080"/>
              </p:ext>
            </p:extLst>
          </p:nvPr>
        </p:nvGraphicFramePr>
        <p:xfrm>
          <a:off x="3755231" y="1085850"/>
          <a:ext cx="4416028" cy="2974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184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29CA-DFEE-1C44-8DBD-02DBACAA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538C1B-9B3E-064D-BB23-BEED0D01DB64}"/>
              </a:ext>
            </a:extLst>
          </p:cNvPr>
          <p:cNvSpPr>
            <a:spLocks noGrp="1"/>
          </p:cNvSpPr>
          <p:nvPr/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CD8F8-1C76-D746-B451-1814ABF5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50"/>
            <a:ext cx="2425700" cy="242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F32F5-7503-DE46-8CEC-3496E81A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00" y="1156250"/>
            <a:ext cx="2456900" cy="245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B3980A-D6CA-634C-86E5-9E1DB9FA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12" y="1156250"/>
            <a:ext cx="2456900" cy="245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BA44B0-71A9-DB45-8401-94B39A5D9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12" y="1106720"/>
            <a:ext cx="2506430" cy="25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0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1" y="0"/>
            <a:ext cx="7658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6E70-AE73-7342-A35C-017FB544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45260-F31A-3E4B-874B-66E6DC8F1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Sethkraut@gmail.com</a:t>
            </a:r>
          </a:p>
        </p:txBody>
      </p:sp>
    </p:spTree>
    <p:extLst>
      <p:ext uri="{BB962C8B-B14F-4D97-AF65-F5344CB8AC3E}">
        <p14:creationId xmlns:p14="http://schemas.microsoft.com/office/powerpoint/2010/main" val="3024759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600">
                <a:solidFill>
                  <a:schemeClr val="bg1"/>
                </a:solidFill>
              </a:rPr>
              <a:t>“No Silver Bullet”</a:t>
            </a:r>
          </a:p>
        </p:txBody>
      </p:sp>
      <p:graphicFrame>
        <p:nvGraphicFramePr>
          <p:cNvPr id="88" name="Shape 86">
            <a:extLst>
              <a:ext uri="{FF2B5EF4-FFF2-40B4-BE49-F238E27FC236}">
                <a16:creationId xmlns:a16="http://schemas.microsoft.com/office/drawing/2014/main" id="{E1071EB5-C1DE-4B64-B738-66C5CDCEA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102407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89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chemeClr val="bg1"/>
                </a:solidFill>
              </a:rPr>
              <a:t>Accidental Complexity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AEB56AF-F45D-4A40-824D-70FF2384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61" y="482600"/>
            <a:ext cx="2505598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3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chemeClr val="bg1"/>
                </a:solidFill>
              </a:rPr>
              <a:t>Essential Complexity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0" lvl="0" indent="-228600">
              <a:spcBef>
                <a:spcPts val="10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business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CA7F09-DCEA-C849-96BD-353C432A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47" y="482600"/>
            <a:ext cx="2282427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6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82600" y="2010827"/>
            <a:ext cx="2522980" cy="11218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chemeClr val="bg1"/>
                </a:solidFill>
              </a:rPr>
              <a:t>Coupling</a:t>
            </a:r>
          </a:p>
        </p:txBody>
      </p:sp>
      <p:graphicFrame>
        <p:nvGraphicFramePr>
          <p:cNvPr id="112" name="Shape 110">
            <a:extLst>
              <a:ext uri="{FF2B5EF4-FFF2-40B4-BE49-F238E27FC236}">
                <a16:creationId xmlns:a16="http://schemas.microsoft.com/office/drawing/2014/main" id="{807D0644-0349-49EF-BA25-4B131BD19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532917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701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420" y="1082276"/>
            <a:ext cx="2978949" cy="2978947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74474-0222-1C41-8580-AF3837A5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8" y="1189863"/>
            <a:ext cx="2763774" cy="27637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16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057" y="598074"/>
            <a:ext cx="4450842" cy="394735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7501" y="720090"/>
            <a:ext cx="4203954" cy="370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15759-A476-CA48-81FD-D96AF6BA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4663" y="1083564"/>
            <a:ext cx="3489630" cy="2976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Where should we have boundaries?</a:t>
            </a:r>
          </a:p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1143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How should we create them?</a:t>
            </a:r>
          </a:p>
        </p:txBody>
      </p:sp>
    </p:spTree>
    <p:extLst>
      <p:ext uri="{BB962C8B-B14F-4D97-AF65-F5344CB8AC3E}">
        <p14:creationId xmlns:p14="http://schemas.microsoft.com/office/powerpoint/2010/main" val="34521302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647</Words>
  <Application>Microsoft Office PowerPoint</Application>
  <PresentationFormat>On-screen Show (16:9)</PresentationFormat>
  <Paragraphs>169</Paragraphs>
  <Slides>47</Slides>
  <Notes>29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Parcel</vt:lpstr>
      <vt:lpstr>Domain Driven Design</vt:lpstr>
      <vt:lpstr>PowerPoint Presentation</vt:lpstr>
      <vt:lpstr>How Does DDD Apply Now?</vt:lpstr>
      <vt:lpstr>Complexity</vt:lpstr>
      <vt:lpstr>“No Silver Bullet”</vt:lpstr>
      <vt:lpstr>Accidental Complexity</vt:lpstr>
      <vt:lpstr>Essential Complexity</vt:lpstr>
      <vt:lpstr>Coupling</vt:lpstr>
      <vt:lpstr>Boundaries</vt:lpstr>
      <vt:lpstr>Tackling Complexity in the Heart of Software  </vt:lpstr>
      <vt:lpstr>Most people know the tactical patterns</vt:lpstr>
      <vt:lpstr>Strategic Design</vt:lpstr>
      <vt:lpstr>Bounded Context</vt:lpstr>
      <vt:lpstr>Organization</vt:lpstr>
      <vt:lpstr>Bounded Context Nuance</vt:lpstr>
      <vt:lpstr>Ubiquitous Language</vt:lpstr>
      <vt:lpstr>Context Mapping</vt:lpstr>
      <vt:lpstr>Mapping Patterns</vt:lpstr>
      <vt:lpstr>Shared Kernel</vt:lpstr>
      <vt:lpstr>Costumer-Supplier</vt:lpstr>
      <vt:lpstr>Conformist</vt:lpstr>
      <vt:lpstr>Anti Corruption Layer</vt:lpstr>
      <vt:lpstr>Anthropomorphism</vt:lpstr>
      <vt:lpstr>Java Boundaries</vt:lpstr>
      <vt:lpstr>For a sufficiently large system, not all of it will be well designed. </vt:lpstr>
      <vt:lpstr>Domain</vt:lpstr>
      <vt:lpstr>Domains</vt:lpstr>
      <vt:lpstr>How do I know?</vt:lpstr>
      <vt:lpstr>What Should I Do?</vt:lpstr>
      <vt:lpstr>Determining a Core Domain</vt:lpstr>
      <vt:lpstr>Fine Grained</vt:lpstr>
      <vt:lpstr>Core Domains Can Change</vt:lpstr>
      <vt:lpstr>Tactical Design</vt:lpstr>
      <vt:lpstr>Modeling</vt:lpstr>
      <vt:lpstr>Domain Classes</vt:lpstr>
      <vt:lpstr>Entity </vt:lpstr>
      <vt:lpstr>Value Object</vt:lpstr>
      <vt:lpstr>Aggregate</vt:lpstr>
      <vt:lpstr>Domain Service</vt:lpstr>
      <vt:lpstr>PowerPoint Presentation</vt:lpstr>
      <vt:lpstr>Domain Event</vt:lpstr>
      <vt:lpstr>Repository</vt:lpstr>
      <vt:lpstr>Application Service</vt:lpstr>
      <vt:lpstr>Flavors of DDD</vt:lpstr>
      <vt:lpstr>Books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Driven Design</dc:title>
  <cp:lastModifiedBy>Seth Kraut</cp:lastModifiedBy>
  <cp:revision>8</cp:revision>
  <dcterms:modified xsi:type="dcterms:W3CDTF">2018-06-12T15:19:16Z</dcterms:modified>
</cp:coreProperties>
</file>